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05" r:id="rId2"/>
    <p:sldMasterId id="2147483713" r:id="rId3"/>
    <p:sldMasterId id="2147483710" r:id="rId4"/>
  </p:sldMasterIdLst>
  <p:notesMasterIdLst>
    <p:notesMasterId r:id="rId9"/>
  </p:notes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Geneva" charset="-128"/>
        <a:cs typeface="Geneva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howGuides="1">
      <p:cViewPr varScale="1">
        <p:scale>
          <a:sx n="77" d="100"/>
          <a:sy n="77" d="100"/>
        </p:scale>
        <p:origin x="14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3B2551-D0CF-408B-814A-0ED343F7FB4A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00358B-8244-4D12-9306-DFACBA75102F}">
      <dgm:prSet phldrT="[Text]"/>
      <dgm:spPr/>
      <dgm:t>
        <a:bodyPr/>
        <a:lstStyle/>
        <a:p>
          <a:r>
            <a:rPr lang="en-US" dirty="0" smtClean="0"/>
            <a:t>PGY I</a:t>
          </a:r>
          <a:endParaRPr lang="en-US" dirty="0"/>
        </a:p>
      </dgm:t>
    </dgm:pt>
    <dgm:pt modelId="{953EB435-F25B-42CD-93BC-FC1E40ABCF91}" type="parTrans" cxnId="{4D293BCD-19CC-4B4D-A5A7-84001284081D}">
      <dgm:prSet/>
      <dgm:spPr/>
      <dgm:t>
        <a:bodyPr/>
        <a:lstStyle/>
        <a:p>
          <a:endParaRPr lang="en-US"/>
        </a:p>
      </dgm:t>
    </dgm:pt>
    <dgm:pt modelId="{9963A2BE-219E-4B80-8707-7394F83D8B3D}" type="sibTrans" cxnId="{4D293BCD-19CC-4B4D-A5A7-84001284081D}">
      <dgm:prSet/>
      <dgm:spPr/>
      <dgm:t>
        <a:bodyPr/>
        <a:lstStyle/>
        <a:p>
          <a:endParaRPr lang="en-US"/>
        </a:p>
      </dgm:t>
    </dgm:pt>
    <dgm:pt modelId="{049AC182-DB40-44BD-B32D-A45858F76597}">
      <dgm:prSet phldrT="[Text]"/>
      <dgm:spPr/>
      <dgm:t>
        <a:bodyPr/>
        <a:lstStyle/>
        <a:p>
          <a:r>
            <a:rPr lang="en-US" dirty="0" smtClean="0"/>
            <a:t>Interviewing Skills</a:t>
          </a:r>
          <a:endParaRPr lang="en-US" dirty="0"/>
        </a:p>
      </dgm:t>
    </dgm:pt>
    <dgm:pt modelId="{A6CE0783-93C0-481D-B77A-68E49D29FC1E}" type="parTrans" cxnId="{CD25CC7F-E986-4C8A-9DAD-B457169B6B1A}">
      <dgm:prSet/>
      <dgm:spPr/>
      <dgm:t>
        <a:bodyPr/>
        <a:lstStyle/>
        <a:p>
          <a:endParaRPr lang="en-US"/>
        </a:p>
      </dgm:t>
    </dgm:pt>
    <dgm:pt modelId="{721E8E97-5BBF-49AF-A6A8-8DC43261D616}" type="sibTrans" cxnId="{CD25CC7F-E986-4C8A-9DAD-B457169B6B1A}">
      <dgm:prSet/>
      <dgm:spPr/>
      <dgm:t>
        <a:bodyPr/>
        <a:lstStyle/>
        <a:p>
          <a:endParaRPr lang="en-US"/>
        </a:p>
      </dgm:t>
    </dgm:pt>
    <dgm:pt modelId="{758DA56D-E499-463C-AF45-938EDB4439ED}">
      <dgm:prSet phldrT="[Text]"/>
      <dgm:spPr/>
      <dgm:t>
        <a:bodyPr/>
        <a:lstStyle/>
        <a:p>
          <a:r>
            <a:rPr lang="en-US" dirty="0" smtClean="0"/>
            <a:t>Supportive </a:t>
          </a:r>
          <a:r>
            <a:rPr lang="en-US" dirty="0" smtClean="0"/>
            <a:t>Psychotherapy</a:t>
          </a:r>
          <a:endParaRPr lang="en-US" dirty="0"/>
        </a:p>
      </dgm:t>
    </dgm:pt>
    <dgm:pt modelId="{E6AE24D4-74CF-4300-8FC1-2B5B14DD5EA6}" type="parTrans" cxnId="{977D04D4-C560-423A-9173-BBBBD9D3E1ED}">
      <dgm:prSet/>
      <dgm:spPr/>
      <dgm:t>
        <a:bodyPr/>
        <a:lstStyle/>
        <a:p>
          <a:endParaRPr lang="en-US"/>
        </a:p>
      </dgm:t>
    </dgm:pt>
    <dgm:pt modelId="{C460CDC3-3747-426D-88B2-B4A7D81F33BA}" type="sibTrans" cxnId="{977D04D4-C560-423A-9173-BBBBD9D3E1ED}">
      <dgm:prSet/>
      <dgm:spPr/>
      <dgm:t>
        <a:bodyPr/>
        <a:lstStyle/>
        <a:p>
          <a:endParaRPr lang="en-US"/>
        </a:p>
      </dgm:t>
    </dgm:pt>
    <dgm:pt modelId="{28D1E26F-B477-4A33-B793-D4C73D105795}">
      <dgm:prSet phldrT="[Text]"/>
      <dgm:spPr/>
      <dgm:t>
        <a:bodyPr/>
        <a:lstStyle/>
        <a:p>
          <a:r>
            <a:rPr lang="en-US" dirty="0" smtClean="0"/>
            <a:t>PGY II</a:t>
          </a:r>
          <a:endParaRPr lang="en-US" dirty="0"/>
        </a:p>
      </dgm:t>
    </dgm:pt>
    <dgm:pt modelId="{FA892855-B1A9-4D97-BA8B-77316C7D5274}" type="parTrans" cxnId="{483A5BAD-9106-4AC1-A3C7-616E6A6F6D3D}">
      <dgm:prSet/>
      <dgm:spPr/>
      <dgm:t>
        <a:bodyPr/>
        <a:lstStyle/>
        <a:p>
          <a:endParaRPr lang="en-US"/>
        </a:p>
      </dgm:t>
    </dgm:pt>
    <dgm:pt modelId="{96D481F7-23FC-4016-BE29-69157CFFD048}" type="sibTrans" cxnId="{483A5BAD-9106-4AC1-A3C7-616E6A6F6D3D}">
      <dgm:prSet/>
      <dgm:spPr/>
      <dgm:t>
        <a:bodyPr/>
        <a:lstStyle/>
        <a:p>
          <a:endParaRPr lang="en-US"/>
        </a:p>
      </dgm:t>
    </dgm:pt>
    <dgm:pt modelId="{90735E19-F606-404F-9983-22306FB75C7D}">
      <dgm:prSet phldrT="[Text]"/>
      <dgm:spPr/>
      <dgm:t>
        <a:bodyPr/>
        <a:lstStyle/>
        <a:p>
          <a:r>
            <a:rPr lang="en-US" dirty="0" smtClean="0"/>
            <a:t>Cognitive Behavioral</a:t>
          </a:r>
          <a:endParaRPr lang="en-US" dirty="0"/>
        </a:p>
      </dgm:t>
    </dgm:pt>
    <dgm:pt modelId="{B78E70CF-9FE7-4D49-B2EB-F2C036BE01DA}" type="parTrans" cxnId="{739F6C57-CFA3-41CA-9A57-D43F1E8D82F0}">
      <dgm:prSet/>
      <dgm:spPr/>
      <dgm:t>
        <a:bodyPr/>
        <a:lstStyle/>
        <a:p>
          <a:endParaRPr lang="en-US"/>
        </a:p>
      </dgm:t>
    </dgm:pt>
    <dgm:pt modelId="{10DF9A80-EBD7-4AAE-8C84-D8ED4FA08118}" type="sibTrans" cxnId="{739F6C57-CFA3-41CA-9A57-D43F1E8D82F0}">
      <dgm:prSet/>
      <dgm:spPr/>
      <dgm:t>
        <a:bodyPr/>
        <a:lstStyle/>
        <a:p>
          <a:endParaRPr lang="en-US"/>
        </a:p>
      </dgm:t>
    </dgm:pt>
    <dgm:pt modelId="{42D089A8-41AA-416A-A828-86633D12E279}">
      <dgm:prSet phldrT="[Text]"/>
      <dgm:spPr/>
      <dgm:t>
        <a:bodyPr/>
        <a:lstStyle/>
        <a:p>
          <a:r>
            <a:rPr lang="en-US" dirty="0" smtClean="0"/>
            <a:t>Psychodynamic</a:t>
          </a:r>
          <a:endParaRPr lang="en-US" dirty="0"/>
        </a:p>
      </dgm:t>
    </dgm:pt>
    <dgm:pt modelId="{803C802E-865A-417F-AAA0-5C0631027697}" type="parTrans" cxnId="{66669418-FD2B-4EF2-B0E2-2FD0A196F02D}">
      <dgm:prSet/>
      <dgm:spPr/>
      <dgm:t>
        <a:bodyPr/>
        <a:lstStyle/>
        <a:p>
          <a:endParaRPr lang="en-US"/>
        </a:p>
      </dgm:t>
    </dgm:pt>
    <dgm:pt modelId="{5AB09FD9-437E-435A-90CF-0E637017B8F2}" type="sibTrans" cxnId="{66669418-FD2B-4EF2-B0E2-2FD0A196F02D}">
      <dgm:prSet/>
      <dgm:spPr/>
      <dgm:t>
        <a:bodyPr/>
        <a:lstStyle/>
        <a:p>
          <a:endParaRPr lang="en-US"/>
        </a:p>
      </dgm:t>
    </dgm:pt>
    <dgm:pt modelId="{78DFADB2-F752-4E20-AAEE-798F2B5131BF}">
      <dgm:prSet phldrT="[Text]"/>
      <dgm:spPr/>
      <dgm:t>
        <a:bodyPr/>
        <a:lstStyle/>
        <a:p>
          <a:r>
            <a:rPr lang="en-US" dirty="0" smtClean="0"/>
            <a:t>PGY III</a:t>
          </a:r>
          <a:endParaRPr lang="en-US" dirty="0"/>
        </a:p>
      </dgm:t>
    </dgm:pt>
    <dgm:pt modelId="{217A78A0-ABED-4D7A-8D03-E6D5B9A3F85E}" type="parTrans" cxnId="{FB8AC2EF-494F-461F-9C27-7F082548F4ED}">
      <dgm:prSet/>
      <dgm:spPr/>
      <dgm:t>
        <a:bodyPr/>
        <a:lstStyle/>
        <a:p>
          <a:endParaRPr lang="en-US"/>
        </a:p>
      </dgm:t>
    </dgm:pt>
    <dgm:pt modelId="{B57F37A6-9175-4183-86E6-36A57CB59DB7}" type="sibTrans" cxnId="{FB8AC2EF-494F-461F-9C27-7F082548F4ED}">
      <dgm:prSet/>
      <dgm:spPr/>
      <dgm:t>
        <a:bodyPr/>
        <a:lstStyle/>
        <a:p>
          <a:endParaRPr lang="en-US"/>
        </a:p>
      </dgm:t>
    </dgm:pt>
    <dgm:pt modelId="{7606AE6F-B415-47F6-A2A7-2CB353FCA1C6}">
      <dgm:prSet phldrT="[Text]"/>
      <dgm:spPr/>
      <dgm:t>
        <a:bodyPr/>
        <a:lstStyle/>
        <a:p>
          <a:r>
            <a:rPr lang="en-US" dirty="0" smtClean="0"/>
            <a:t>Advanced Psychopathology Course</a:t>
          </a:r>
          <a:endParaRPr lang="en-US" dirty="0"/>
        </a:p>
      </dgm:t>
    </dgm:pt>
    <dgm:pt modelId="{12D6F8CC-CA65-4A5D-9147-544C991A431F}" type="parTrans" cxnId="{5795303A-1DB9-4ACD-9D65-F1BAF7690D1E}">
      <dgm:prSet/>
      <dgm:spPr/>
      <dgm:t>
        <a:bodyPr/>
        <a:lstStyle/>
        <a:p>
          <a:endParaRPr lang="en-US"/>
        </a:p>
      </dgm:t>
    </dgm:pt>
    <dgm:pt modelId="{3CD71319-FEB5-446E-A62B-C0CCB45B8517}" type="sibTrans" cxnId="{5795303A-1DB9-4ACD-9D65-F1BAF7690D1E}">
      <dgm:prSet/>
      <dgm:spPr/>
      <dgm:t>
        <a:bodyPr/>
        <a:lstStyle/>
        <a:p>
          <a:endParaRPr lang="en-US"/>
        </a:p>
      </dgm:t>
    </dgm:pt>
    <dgm:pt modelId="{F1F7284C-C3CE-4F40-8466-1B1B63B32A09}">
      <dgm:prSet phldrT="[Text]"/>
      <dgm:spPr/>
      <dgm:t>
        <a:bodyPr/>
        <a:lstStyle/>
        <a:p>
          <a:r>
            <a:rPr lang="en-US" dirty="0" smtClean="0"/>
            <a:t>PGY IV</a:t>
          </a:r>
          <a:endParaRPr lang="en-US" dirty="0"/>
        </a:p>
      </dgm:t>
    </dgm:pt>
    <dgm:pt modelId="{E8045173-2915-4423-9808-59167E44F6CA}" type="parTrans" cxnId="{5CBDC5C3-B060-48AF-B246-9719F8883C76}">
      <dgm:prSet/>
      <dgm:spPr/>
      <dgm:t>
        <a:bodyPr/>
        <a:lstStyle/>
        <a:p>
          <a:endParaRPr lang="en-US"/>
        </a:p>
      </dgm:t>
    </dgm:pt>
    <dgm:pt modelId="{FEE0119C-CCCC-47D9-B591-9500B38D7FD5}" type="sibTrans" cxnId="{5CBDC5C3-B060-48AF-B246-9719F8883C76}">
      <dgm:prSet/>
      <dgm:spPr/>
      <dgm:t>
        <a:bodyPr/>
        <a:lstStyle/>
        <a:p>
          <a:endParaRPr lang="en-US"/>
        </a:p>
      </dgm:t>
    </dgm:pt>
    <dgm:pt modelId="{288C69E2-FE53-497C-B340-C02F23E4334F}">
      <dgm:prSet phldrT="[Text]"/>
      <dgm:spPr/>
      <dgm:t>
        <a:bodyPr/>
        <a:lstStyle/>
        <a:p>
          <a:r>
            <a:rPr lang="en-US" dirty="0" smtClean="0"/>
            <a:t>Board Review</a:t>
          </a:r>
          <a:endParaRPr lang="en-US" dirty="0"/>
        </a:p>
      </dgm:t>
    </dgm:pt>
    <dgm:pt modelId="{F7034CD7-C08D-4C91-917D-81353C3B2D98}" type="parTrans" cxnId="{CF19D76C-1D9D-4616-A592-81CD72D24245}">
      <dgm:prSet/>
      <dgm:spPr/>
      <dgm:t>
        <a:bodyPr/>
        <a:lstStyle/>
        <a:p>
          <a:endParaRPr lang="en-US"/>
        </a:p>
      </dgm:t>
    </dgm:pt>
    <dgm:pt modelId="{7E8A6A55-D3C9-4E84-B50F-C9DDFA7203E7}" type="sibTrans" cxnId="{CF19D76C-1D9D-4616-A592-81CD72D24245}">
      <dgm:prSet/>
      <dgm:spPr/>
      <dgm:t>
        <a:bodyPr/>
        <a:lstStyle/>
        <a:p>
          <a:endParaRPr lang="en-US"/>
        </a:p>
      </dgm:t>
    </dgm:pt>
    <dgm:pt modelId="{45FFD9B9-5E79-4240-938E-5ADD5C06DD29}">
      <dgm:prSet phldrT="[Text]"/>
      <dgm:spPr/>
      <dgm:t>
        <a:bodyPr/>
        <a:lstStyle/>
        <a:p>
          <a:r>
            <a:rPr lang="en-US" dirty="0" smtClean="0"/>
            <a:t>Group/Family</a:t>
          </a:r>
          <a:endParaRPr lang="en-US" dirty="0"/>
        </a:p>
      </dgm:t>
    </dgm:pt>
    <dgm:pt modelId="{94DAA543-E78D-40D6-88C8-5D45E271F856}" type="parTrans" cxnId="{4AD2B1A7-E39D-4577-87EC-917949BF20D4}">
      <dgm:prSet/>
      <dgm:spPr/>
      <dgm:t>
        <a:bodyPr/>
        <a:lstStyle/>
        <a:p>
          <a:endParaRPr lang="en-US"/>
        </a:p>
      </dgm:t>
    </dgm:pt>
    <dgm:pt modelId="{23BDCE43-C35B-4D21-9E6B-55D10702751B}" type="sibTrans" cxnId="{4AD2B1A7-E39D-4577-87EC-917949BF20D4}">
      <dgm:prSet/>
      <dgm:spPr/>
      <dgm:t>
        <a:bodyPr/>
        <a:lstStyle/>
        <a:p>
          <a:endParaRPr lang="en-US"/>
        </a:p>
      </dgm:t>
    </dgm:pt>
    <dgm:pt modelId="{C0A3F082-2505-433F-9E0A-09E9CC2CEA63}" type="pres">
      <dgm:prSet presAssocID="{C13B2551-D0CF-408B-814A-0ED343F7FB4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4AAC78CB-CE33-4D09-89A8-75E40E6AB308}" type="pres">
      <dgm:prSet presAssocID="{F900358B-8244-4D12-9306-DFACBA75102F}" presName="parComposite" presStyleCnt="0"/>
      <dgm:spPr/>
    </dgm:pt>
    <dgm:pt modelId="{358B7372-640A-4F15-93DF-10440FA4AE80}" type="pres">
      <dgm:prSet presAssocID="{F900358B-8244-4D12-9306-DFACBA75102F}" presName="parBigCircle" presStyleLbl="node0" presStyleIdx="0" presStyleCnt="4"/>
      <dgm:spPr/>
    </dgm:pt>
    <dgm:pt modelId="{B1F9A2AE-D9DA-4242-A4B7-C527AA9721A9}" type="pres">
      <dgm:prSet presAssocID="{F900358B-8244-4D12-9306-DFACBA75102F}" presName="parTx" presStyleLbl="revTx" presStyleIdx="0" presStyleCnt="18"/>
      <dgm:spPr/>
      <dgm:t>
        <a:bodyPr/>
        <a:lstStyle/>
        <a:p>
          <a:endParaRPr lang="en-US"/>
        </a:p>
      </dgm:t>
    </dgm:pt>
    <dgm:pt modelId="{A05310B0-7953-42F2-AA1D-635B868ABE03}" type="pres">
      <dgm:prSet presAssocID="{F900358B-8244-4D12-9306-DFACBA75102F}" presName="bSpace" presStyleCnt="0"/>
      <dgm:spPr/>
    </dgm:pt>
    <dgm:pt modelId="{D147E401-07E2-42FA-9466-2FBD54D5F95B}" type="pres">
      <dgm:prSet presAssocID="{F900358B-8244-4D12-9306-DFACBA75102F}" presName="parBackupNorm" presStyleCnt="0"/>
      <dgm:spPr/>
    </dgm:pt>
    <dgm:pt modelId="{0BA6E62E-9C77-415F-972A-997B2A54D599}" type="pres">
      <dgm:prSet presAssocID="{9963A2BE-219E-4B80-8707-7394F83D8B3D}" presName="parSpace" presStyleCnt="0"/>
      <dgm:spPr/>
    </dgm:pt>
    <dgm:pt modelId="{06FF8309-6B63-47B3-8518-66F0D79339AA}" type="pres">
      <dgm:prSet presAssocID="{049AC182-DB40-44BD-B32D-A45858F76597}" presName="desBackupLeftNorm" presStyleCnt="0"/>
      <dgm:spPr/>
    </dgm:pt>
    <dgm:pt modelId="{A35D9F72-47DE-436A-960D-D618FFE580C0}" type="pres">
      <dgm:prSet presAssocID="{049AC182-DB40-44BD-B32D-A45858F76597}" presName="desComposite" presStyleCnt="0"/>
      <dgm:spPr/>
    </dgm:pt>
    <dgm:pt modelId="{AD91EFBA-0A03-41FC-A6F4-7EB8AF896920}" type="pres">
      <dgm:prSet presAssocID="{049AC182-DB40-44BD-B32D-A45858F76597}" presName="desCircle" presStyleLbl="node1" presStyleIdx="0" presStyleCnt="7"/>
      <dgm:spPr/>
    </dgm:pt>
    <dgm:pt modelId="{0ADF3F14-98AA-4F03-AD9E-4F69FC12E630}" type="pres">
      <dgm:prSet presAssocID="{049AC182-DB40-44BD-B32D-A45858F76597}" presName="chTx" presStyleLbl="revTx" presStyleIdx="1" presStyleCnt="18"/>
      <dgm:spPr/>
      <dgm:t>
        <a:bodyPr/>
        <a:lstStyle/>
        <a:p>
          <a:endParaRPr lang="en-US"/>
        </a:p>
      </dgm:t>
    </dgm:pt>
    <dgm:pt modelId="{85E82D54-0A7D-4363-AA3F-DBA47DF641EC}" type="pres">
      <dgm:prSet presAssocID="{049AC182-DB40-44BD-B32D-A45858F76597}" presName="desTx" presStyleLbl="revTx" presStyleIdx="2" presStyleCnt="18">
        <dgm:presLayoutVars>
          <dgm:bulletEnabled val="1"/>
        </dgm:presLayoutVars>
      </dgm:prSet>
      <dgm:spPr/>
    </dgm:pt>
    <dgm:pt modelId="{64E5A051-EC6B-4102-9C3C-F45CEDB0CFEF}" type="pres">
      <dgm:prSet presAssocID="{049AC182-DB40-44BD-B32D-A45858F76597}" presName="desBackupRightNorm" presStyleCnt="0"/>
      <dgm:spPr/>
    </dgm:pt>
    <dgm:pt modelId="{D85B6642-09A5-4BD4-89EA-9BA4BBD174CA}" type="pres">
      <dgm:prSet presAssocID="{721E8E97-5BBF-49AF-A6A8-8DC43261D616}" presName="desSpace" presStyleCnt="0"/>
      <dgm:spPr/>
    </dgm:pt>
    <dgm:pt modelId="{D33031F9-D7B0-4502-B364-42C802DF2270}" type="pres">
      <dgm:prSet presAssocID="{758DA56D-E499-463C-AF45-938EDB4439ED}" presName="desBackupLeftNorm" presStyleCnt="0"/>
      <dgm:spPr/>
    </dgm:pt>
    <dgm:pt modelId="{445F89DE-00AE-45D2-8625-9533681B677F}" type="pres">
      <dgm:prSet presAssocID="{758DA56D-E499-463C-AF45-938EDB4439ED}" presName="desComposite" presStyleCnt="0"/>
      <dgm:spPr/>
    </dgm:pt>
    <dgm:pt modelId="{98859335-CB7E-487C-B087-7EA2AA24D492}" type="pres">
      <dgm:prSet presAssocID="{758DA56D-E499-463C-AF45-938EDB4439ED}" presName="desCircle" presStyleLbl="node1" presStyleIdx="1" presStyleCnt="7"/>
      <dgm:spPr/>
    </dgm:pt>
    <dgm:pt modelId="{8B8E884F-8BC1-4F96-9C1F-EFE58FA74A1B}" type="pres">
      <dgm:prSet presAssocID="{758DA56D-E499-463C-AF45-938EDB4439ED}" presName="chTx" presStyleLbl="revTx" presStyleIdx="3" presStyleCnt="18"/>
      <dgm:spPr/>
      <dgm:t>
        <a:bodyPr/>
        <a:lstStyle/>
        <a:p>
          <a:endParaRPr lang="en-US"/>
        </a:p>
      </dgm:t>
    </dgm:pt>
    <dgm:pt modelId="{A7483140-3172-4BD6-8FF5-70B5EF1FC9A6}" type="pres">
      <dgm:prSet presAssocID="{758DA56D-E499-463C-AF45-938EDB4439ED}" presName="desTx" presStyleLbl="revTx" presStyleIdx="4" presStyleCnt="18">
        <dgm:presLayoutVars>
          <dgm:bulletEnabled val="1"/>
        </dgm:presLayoutVars>
      </dgm:prSet>
      <dgm:spPr/>
    </dgm:pt>
    <dgm:pt modelId="{7917F9CE-1D0A-46D2-A0EC-CD99F2A0C6A4}" type="pres">
      <dgm:prSet presAssocID="{758DA56D-E499-463C-AF45-938EDB4439ED}" presName="desBackupRightNorm" presStyleCnt="0"/>
      <dgm:spPr/>
    </dgm:pt>
    <dgm:pt modelId="{83449771-AA4D-46F8-A419-7A76C9679184}" type="pres">
      <dgm:prSet presAssocID="{C460CDC3-3747-426D-88B2-B4A7D81F33BA}" presName="desSpace" presStyleCnt="0"/>
      <dgm:spPr/>
    </dgm:pt>
    <dgm:pt modelId="{624C4095-65F2-4851-8A73-9CEB23801124}" type="pres">
      <dgm:prSet presAssocID="{28D1E26F-B477-4A33-B793-D4C73D105795}" presName="parComposite" presStyleCnt="0"/>
      <dgm:spPr/>
    </dgm:pt>
    <dgm:pt modelId="{F53F6FDA-E0CC-437D-9A4C-39B6BEF99352}" type="pres">
      <dgm:prSet presAssocID="{28D1E26F-B477-4A33-B793-D4C73D105795}" presName="parBigCircle" presStyleLbl="node0" presStyleIdx="1" presStyleCnt="4"/>
      <dgm:spPr/>
    </dgm:pt>
    <dgm:pt modelId="{A5D89586-9069-46D7-81B6-2F777E1E645C}" type="pres">
      <dgm:prSet presAssocID="{28D1E26F-B477-4A33-B793-D4C73D105795}" presName="parTx" presStyleLbl="revTx" presStyleIdx="5" presStyleCnt="18"/>
      <dgm:spPr/>
      <dgm:t>
        <a:bodyPr/>
        <a:lstStyle/>
        <a:p>
          <a:endParaRPr lang="en-US"/>
        </a:p>
      </dgm:t>
    </dgm:pt>
    <dgm:pt modelId="{5C5A9D43-0CA2-4D76-A0A6-6E1C2A412033}" type="pres">
      <dgm:prSet presAssocID="{28D1E26F-B477-4A33-B793-D4C73D105795}" presName="bSpace" presStyleCnt="0"/>
      <dgm:spPr/>
    </dgm:pt>
    <dgm:pt modelId="{C99CA108-0B17-4313-8FAF-547B21070EE4}" type="pres">
      <dgm:prSet presAssocID="{28D1E26F-B477-4A33-B793-D4C73D105795}" presName="parBackupNorm" presStyleCnt="0"/>
      <dgm:spPr/>
    </dgm:pt>
    <dgm:pt modelId="{61C095FB-96B2-4C90-BDD9-05EC6D1118FB}" type="pres">
      <dgm:prSet presAssocID="{96D481F7-23FC-4016-BE29-69157CFFD048}" presName="parSpace" presStyleCnt="0"/>
      <dgm:spPr/>
    </dgm:pt>
    <dgm:pt modelId="{2FBC34B2-FE6A-4932-BC89-FAD725A018C0}" type="pres">
      <dgm:prSet presAssocID="{90735E19-F606-404F-9983-22306FB75C7D}" presName="desBackupLeftNorm" presStyleCnt="0"/>
      <dgm:spPr/>
    </dgm:pt>
    <dgm:pt modelId="{5535087A-CEA2-4B6D-A6F8-5B7BFBFF3EC8}" type="pres">
      <dgm:prSet presAssocID="{90735E19-F606-404F-9983-22306FB75C7D}" presName="desComposite" presStyleCnt="0"/>
      <dgm:spPr/>
    </dgm:pt>
    <dgm:pt modelId="{D7A80968-48F9-4CD1-A63C-EE404E89F11B}" type="pres">
      <dgm:prSet presAssocID="{90735E19-F606-404F-9983-22306FB75C7D}" presName="desCircle" presStyleLbl="node1" presStyleIdx="2" presStyleCnt="7"/>
      <dgm:spPr/>
    </dgm:pt>
    <dgm:pt modelId="{8EC8ADE2-BB34-4991-AFE4-326B3AEC8180}" type="pres">
      <dgm:prSet presAssocID="{90735E19-F606-404F-9983-22306FB75C7D}" presName="chTx" presStyleLbl="revTx" presStyleIdx="6" presStyleCnt="18"/>
      <dgm:spPr/>
      <dgm:t>
        <a:bodyPr/>
        <a:lstStyle/>
        <a:p>
          <a:endParaRPr lang="en-US"/>
        </a:p>
      </dgm:t>
    </dgm:pt>
    <dgm:pt modelId="{D9059D83-6EC4-4B84-B746-290EC2405A2E}" type="pres">
      <dgm:prSet presAssocID="{90735E19-F606-404F-9983-22306FB75C7D}" presName="desTx" presStyleLbl="revTx" presStyleIdx="7" presStyleCnt="18">
        <dgm:presLayoutVars>
          <dgm:bulletEnabled val="1"/>
        </dgm:presLayoutVars>
      </dgm:prSet>
      <dgm:spPr/>
    </dgm:pt>
    <dgm:pt modelId="{32979CA4-DB87-4240-ACB1-33854C1CF3B6}" type="pres">
      <dgm:prSet presAssocID="{90735E19-F606-404F-9983-22306FB75C7D}" presName="desBackupRightNorm" presStyleCnt="0"/>
      <dgm:spPr/>
    </dgm:pt>
    <dgm:pt modelId="{95B599E1-E466-4B63-A7A9-AA3EB27D0B3E}" type="pres">
      <dgm:prSet presAssocID="{10DF9A80-EBD7-4AAE-8C84-D8ED4FA08118}" presName="desSpace" presStyleCnt="0"/>
      <dgm:spPr/>
    </dgm:pt>
    <dgm:pt modelId="{F9D92589-207B-4650-B18A-92DD41EFD0B6}" type="pres">
      <dgm:prSet presAssocID="{42D089A8-41AA-416A-A828-86633D12E279}" presName="desBackupLeftNorm" presStyleCnt="0"/>
      <dgm:spPr/>
    </dgm:pt>
    <dgm:pt modelId="{11CB9CCE-7B25-4F00-9B8E-615ED79EC26B}" type="pres">
      <dgm:prSet presAssocID="{42D089A8-41AA-416A-A828-86633D12E279}" presName="desComposite" presStyleCnt="0"/>
      <dgm:spPr/>
    </dgm:pt>
    <dgm:pt modelId="{01ED4569-8309-446E-A37F-083B845452F6}" type="pres">
      <dgm:prSet presAssocID="{42D089A8-41AA-416A-A828-86633D12E279}" presName="desCircle" presStyleLbl="node1" presStyleIdx="3" presStyleCnt="7"/>
      <dgm:spPr/>
    </dgm:pt>
    <dgm:pt modelId="{1808988F-9F7F-4707-8BAE-B7D3FC6E2C8C}" type="pres">
      <dgm:prSet presAssocID="{42D089A8-41AA-416A-A828-86633D12E279}" presName="chTx" presStyleLbl="revTx" presStyleIdx="8" presStyleCnt="18"/>
      <dgm:spPr/>
      <dgm:t>
        <a:bodyPr/>
        <a:lstStyle/>
        <a:p>
          <a:endParaRPr lang="en-US"/>
        </a:p>
      </dgm:t>
    </dgm:pt>
    <dgm:pt modelId="{4BF9875A-1B29-4844-822D-76E420A75F98}" type="pres">
      <dgm:prSet presAssocID="{42D089A8-41AA-416A-A828-86633D12E279}" presName="desTx" presStyleLbl="revTx" presStyleIdx="9" presStyleCnt="18">
        <dgm:presLayoutVars>
          <dgm:bulletEnabled val="1"/>
        </dgm:presLayoutVars>
      </dgm:prSet>
      <dgm:spPr/>
    </dgm:pt>
    <dgm:pt modelId="{32590E22-23D9-4690-88C6-8752E397934F}" type="pres">
      <dgm:prSet presAssocID="{42D089A8-41AA-416A-A828-86633D12E279}" presName="desBackupRightNorm" presStyleCnt="0"/>
      <dgm:spPr/>
    </dgm:pt>
    <dgm:pt modelId="{472C8DC2-913A-4485-ACEF-66C297851AD5}" type="pres">
      <dgm:prSet presAssocID="{5AB09FD9-437E-435A-90CF-0E637017B8F2}" presName="desSpace" presStyleCnt="0"/>
      <dgm:spPr/>
    </dgm:pt>
    <dgm:pt modelId="{178C6FEE-E9CB-4C5B-B796-A685F957EECA}" type="pres">
      <dgm:prSet presAssocID="{45FFD9B9-5E79-4240-938E-5ADD5C06DD29}" presName="desBackupLeftNorm" presStyleCnt="0"/>
      <dgm:spPr/>
    </dgm:pt>
    <dgm:pt modelId="{9A7B5795-50BD-4655-85F3-2994142FBA8D}" type="pres">
      <dgm:prSet presAssocID="{45FFD9B9-5E79-4240-938E-5ADD5C06DD29}" presName="desComposite" presStyleCnt="0"/>
      <dgm:spPr/>
    </dgm:pt>
    <dgm:pt modelId="{B3D6E5EC-558D-4014-9332-204F53469F52}" type="pres">
      <dgm:prSet presAssocID="{45FFD9B9-5E79-4240-938E-5ADD5C06DD29}" presName="desCircle" presStyleLbl="node1" presStyleIdx="4" presStyleCnt="7"/>
      <dgm:spPr/>
    </dgm:pt>
    <dgm:pt modelId="{0E3FB798-8BD1-4082-B242-2707338F1C6A}" type="pres">
      <dgm:prSet presAssocID="{45FFD9B9-5E79-4240-938E-5ADD5C06DD29}" presName="chTx" presStyleLbl="revTx" presStyleIdx="10" presStyleCnt="18"/>
      <dgm:spPr/>
      <dgm:t>
        <a:bodyPr/>
        <a:lstStyle/>
        <a:p>
          <a:endParaRPr lang="en-US"/>
        </a:p>
      </dgm:t>
    </dgm:pt>
    <dgm:pt modelId="{A949631B-892A-4E81-BF4D-E87D6DA3D6FD}" type="pres">
      <dgm:prSet presAssocID="{45FFD9B9-5E79-4240-938E-5ADD5C06DD29}" presName="desTx" presStyleLbl="revTx" presStyleIdx="11" presStyleCnt="18">
        <dgm:presLayoutVars>
          <dgm:bulletEnabled val="1"/>
        </dgm:presLayoutVars>
      </dgm:prSet>
      <dgm:spPr/>
    </dgm:pt>
    <dgm:pt modelId="{A184D09B-90E1-42D7-882F-D31B3A4719A0}" type="pres">
      <dgm:prSet presAssocID="{45FFD9B9-5E79-4240-938E-5ADD5C06DD29}" presName="desBackupRightNorm" presStyleCnt="0"/>
      <dgm:spPr/>
    </dgm:pt>
    <dgm:pt modelId="{00BE86DE-9C9C-4FEF-A18E-9261A5754758}" type="pres">
      <dgm:prSet presAssocID="{23BDCE43-C35B-4D21-9E6B-55D10702751B}" presName="desSpace" presStyleCnt="0"/>
      <dgm:spPr/>
    </dgm:pt>
    <dgm:pt modelId="{82A174DD-29F0-4A9F-8AD2-9468AFCA203C}" type="pres">
      <dgm:prSet presAssocID="{78DFADB2-F752-4E20-AAEE-798F2B5131BF}" presName="parComposite" presStyleCnt="0"/>
      <dgm:spPr/>
    </dgm:pt>
    <dgm:pt modelId="{4ADA5AC2-487C-4AA4-B086-AF9F209D1BB1}" type="pres">
      <dgm:prSet presAssocID="{78DFADB2-F752-4E20-AAEE-798F2B5131BF}" presName="parBigCircle" presStyleLbl="node0" presStyleIdx="2" presStyleCnt="4"/>
      <dgm:spPr/>
    </dgm:pt>
    <dgm:pt modelId="{3C1C9404-8FFB-4FE7-99AF-AE2BCDB3D017}" type="pres">
      <dgm:prSet presAssocID="{78DFADB2-F752-4E20-AAEE-798F2B5131BF}" presName="parTx" presStyleLbl="revTx" presStyleIdx="12" presStyleCnt="18"/>
      <dgm:spPr/>
      <dgm:t>
        <a:bodyPr/>
        <a:lstStyle/>
        <a:p>
          <a:endParaRPr lang="en-US"/>
        </a:p>
      </dgm:t>
    </dgm:pt>
    <dgm:pt modelId="{3F74DD17-0373-4068-AF42-B933444FC973}" type="pres">
      <dgm:prSet presAssocID="{78DFADB2-F752-4E20-AAEE-798F2B5131BF}" presName="bSpace" presStyleCnt="0"/>
      <dgm:spPr/>
    </dgm:pt>
    <dgm:pt modelId="{3C9160E6-85CC-40B5-8564-6C0B34F74CAB}" type="pres">
      <dgm:prSet presAssocID="{78DFADB2-F752-4E20-AAEE-798F2B5131BF}" presName="parBackupNorm" presStyleCnt="0"/>
      <dgm:spPr/>
    </dgm:pt>
    <dgm:pt modelId="{37D3D554-0A1B-4EC1-814C-750074D0EFCC}" type="pres">
      <dgm:prSet presAssocID="{B57F37A6-9175-4183-86E6-36A57CB59DB7}" presName="parSpace" presStyleCnt="0"/>
      <dgm:spPr/>
    </dgm:pt>
    <dgm:pt modelId="{AD814AFB-68FB-442C-9FCA-C30FF4EEB423}" type="pres">
      <dgm:prSet presAssocID="{7606AE6F-B415-47F6-A2A7-2CB353FCA1C6}" presName="desBackupLeftNorm" presStyleCnt="0"/>
      <dgm:spPr/>
    </dgm:pt>
    <dgm:pt modelId="{8A3CCD5C-20EE-46C7-9412-96E33ACB4B9B}" type="pres">
      <dgm:prSet presAssocID="{7606AE6F-B415-47F6-A2A7-2CB353FCA1C6}" presName="desComposite" presStyleCnt="0"/>
      <dgm:spPr/>
    </dgm:pt>
    <dgm:pt modelId="{EB5F2BC2-ED8C-44D2-8E38-B3E449960E66}" type="pres">
      <dgm:prSet presAssocID="{7606AE6F-B415-47F6-A2A7-2CB353FCA1C6}" presName="desCircle" presStyleLbl="node1" presStyleIdx="5" presStyleCnt="7"/>
      <dgm:spPr/>
    </dgm:pt>
    <dgm:pt modelId="{7C95A79F-5E30-4A94-BBDE-4B2A7DFF4441}" type="pres">
      <dgm:prSet presAssocID="{7606AE6F-B415-47F6-A2A7-2CB353FCA1C6}" presName="chTx" presStyleLbl="revTx" presStyleIdx="13" presStyleCnt="18"/>
      <dgm:spPr/>
      <dgm:t>
        <a:bodyPr/>
        <a:lstStyle/>
        <a:p>
          <a:endParaRPr lang="en-US"/>
        </a:p>
      </dgm:t>
    </dgm:pt>
    <dgm:pt modelId="{90280717-0164-4BAF-99E4-24960BE98A10}" type="pres">
      <dgm:prSet presAssocID="{7606AE6F-B415-47F6-A2A7-2CB353FCA1C6}" presName="desTx" presStyleLbl="revTx" presStyleIdx="14" presStyleCnt="18">
        <dgm:presLayoutVars>
          <dgm:bulletEnabled val="1"/>
        </dgm:presLayoutVars>
      </dgm:prSet>
      <dgm:spPr/>
    </dgm:pt>
    <dgm:pt modelId="{03D1B416-4CE9-4D0F-805B-20C359E27AC3}" type="pres">
      <dgm:prSet presAssocID="{7606AE6F-B415-47F6-A2A7-2CB353FCA1C6}" presName="desBackupRightNorm" presStyleCnt="0"/>
      <dgm:spPr/>
    </dgm:pt>
    <dgm:pt modelId="{B58A773A-94D6-4F5B-B333-1FAFC9C7502C}" type="pres">
      <dgm:prSet presAssocID="{3CD71319-FEB5-446E-A62B-C0CCB45B8517}" presName="desSpace" presStyleCnt="0"/>
      <dgm:spPr/>
    </dgm:pt>
    <dgm:pt modelId="{88347D06-BAC4-47B2-81E6-BBD86FC83CD4}" type="pres">
      <dgm:prSet presAssocID="{F1F7284C-C3CE-4F40-8466-1B1B63B32A09}" presName="parComposite" presStyleCnt="0"/>
      <dgm:spPr/>
    </dgm:pt>
    <dgm:pt modelId="{03F45A2B-1927-495F-922B-3BA764B652BF}" type="pres">
      <dgm:prSet presAssocID="{F1F7284C-C3CE-4F40-8466-1B1B63B32A09}" presName="parBigCircle" presStyleLbl="node0" presStyleIdx="3" presStyleCnt="4"/>
      <dgm:spPr/>
    </dgm:pt>
    <dgm:pt modelId="{C3F851AE-DEFC-4DD6-BE03-3D3D08145B4C}" type="pres">
      <dgm:prSet presAssocID="{F1F7284C-C3CE-4F40-8466-1B1B63B32A09}" presName="parTx" presStyleLbl="revTx" presStyleIdx="15" presStyleCnt="18"/>
      <dgm:spPr/>
      <dgm:t>
        <a:bodyPr/>
        <a:lstStyle/>
        <a:p>
          <a:endParaRPr lang="en-US"/>
        </a:p>
      </dgm:t>
    </dgm:pt>
    <dgm:pt modelId="{6735140E-F4F9-489B-B4AC-343F9802E07E}" type="pres">
      <dgm:prSet presAssocID="{F1F7284C-C3CE-4F40-8466-1B1B63B32A09}" presName="bSpace" presStyleCnt="0"/>
      <dgm:spPr/>
    </dgm:pt>
    <dgm:pt modelId="{50F26EAB-3549-434C-9662-23AEF13ED9B5}" type="pres">
      <dgm:prSet presAssocID="{F1F7284C-C3CE-4F40-8466-1B1B63B32A09}" presName="parBackupNorm" presStyleCnt="0"/>
      <dgm:spPr/>
    </dgm:pt>
    <dgm:pt modelId="{B2D62BF7-7BB7-4769-9EC9-24933037C68C}" type="pres">
      <dgm:prSet presAssocID="{FEE0119C-CCCC-47D9-B591-9500B38D7FD5}" presName="parSpace" presStyleCnt="0"/>
      <dgm:spPr/>
    </dgm:pt>
    <dgm:pt modelId="{94BBB18A-E334-47FC-B143-1B868DC4A356}" type="pres">
      <dgm:prSet presAssocID="{288C69E2-FE53-497C-B340-C02F23E4334F}" presName="desBackupLeftNorm" presStyleCnt="0"/>
      <dgm:spPr/>
    </dgm:pt>
    <dgm:pt modelId="{C45C0684-EA55-4763-B78D-8AEC02FF4E95}" type="pres">
      <dgm:prSet presAssocID="{288C69E2-FE53-497C-B340-C02F23E4334F}" presName="desComposite" presStyleCnt="0"/>
      <dgm:spPr/>
    </dgm:pt>
    <dgm:pt modelId="{2D6D3A53-E6F7-447D-83E7-2188C45BA5D8}" type="pres">
      <dgm:prSet presAssocID="{288C69E2-FE53-497C-B340-C02F23E4334F}" presName="desCircle" presStyleLbl="node1" presStyleIdx="6" presStyleCnt="7"/>
      <dgm:spPr/>
    </dgm:pt>
    <dgm:pt modelId="{A09BF4A7-D6BA-403D-9CC8-C1889F66D65E}" type="pres">
      <dgm:prSet presAssocID="{288C69E2-FE53-497C-B340-C02F23E4334F}" presName="chTx" presStyleLbl="revTx" presStyleIdx="16" presStyleCnt="18"/>
      <dgm:spPr/>
      <dgm:t>
        <a:bodyPr/>
        <a:lstStyle/>
        <a:p>
          <a:endParaRPr lang="en-US"/>
        </a:p>
      </dgm:t>
    </dgm:pt>
    <dgm:pt modelId="{417758AB-1021-473F-A2ED-057770CB750C}" type="pres">
      <dgm:prSet presAssocID="{288C69E2-FE53-497C-B340-C02F23E4334F}" presName="desTx" presStyleLbl="revTx" presStyleIdx="17" presStyleCnt="18">
        <dgm:presLayoutVars>
          <dgm:bulletEnabled val="1"/>
        </dgm:presLayoutVars>
      </dgm:prSet>
      <dgm:spPr/>
    </dgm:pt>
    <dgm:pt modelId="{0C05F1CE-E9F7-4F84-B9DA-CFF534F7AFE0}" type="pres">
      <dgm:prSet presAssocID="{288C69E2-FE53-497C-B340-C02F23E4334F}" presName="desBackupRightNorm" presStyleCnt="0"/>
      <dgm:spPr/>
    </dgm:pt>
    <dgm:pt modelId="{06AC3354-E4AE-4492-A62E-E69F293BA673}" type="pres">
      <dgm:prSet presAssocID="{7E8A6A55-D3C9-4E84-B50F-C9DDFA7203E7}" presName="desSpace" presStyleCnt="0"/>
      <dgm:spPr/>
    </dgm:pt>
  </dgm:ptLst>
  <dgm:cxnLst>
    <dgm:cxn modelId="{4D293BCD-19CC-4B4D-A5A7-84001284081D}" srcId="{C13B2551-D0CF-408B-814A-0ED343F7FB4A}" destId="{F900358B-8244-4D12-9306-DFACBA75102F}" srcOrd="0" destOrd="0" parTransId="{953EB435-F25B-42CD-93BC-FC1E40ABCF91}" sibTransId="{9963A2BE-219E-4B80-8707-7394F83D8B3D}"/>
    <dgm:cxn modelId="{F30BD914-69C0-446E-A606-E0470A4FDE07}" type="presOf" srcId="{F1F7284C-C3CE-4F40-8466-1B1B63B32A09}" destId="{C3F851AE-DEFC-4DD6-BE03-3D3D08145B4C}" srcOrd="0" destOrd="0" presId="urn:microsoft.com/office/officeart/2008/layout/CircleAccentTimeline"/>
    <dgm:cxn modelId="{CB7E197F-292F-4A80-ACF9-444E2E5BCC89}" type="presOf" srcId="{42D089A8-41AA-416A-A828-86633D12E279}" destId="{1808988F-9F7F-4707-8BAE-B7D3FC6E2C8C}" srcOrd="0" destOrd="0" presId="urn:microsoft.com/office/officeart/2008/layout/CircleAccentTimeline"/>
    <dgm:cxn modelId="{45072E1C-3C1B-48D3-B217-D6AC2CDD53FB}" type="presOf" srcId="{28D1E26F-B477-4A33-B793-D4C73D105795}" destId="{A5D89586-9069-46D7-81B6-2F777E1E645C}" srcOrd="0" destOrd="0" presId="urn:microsoft.com/office/officeart/2008/layout/CircleAccentTimeline"/>
    <dgm:cxn modelId="{449510F1-280F-458E-AFCE-A167C7017487}" type="presOf" srcId="{288C69E2-FE53-497C-B340-C02F23E4334F}" destId="{A09BF4A7-D6BA-403D-9CC8-C1889F66D65E}" srcOrd="0" destOrd="0" presId="urn:microsoft.com/office/officeart/2008/layout/CircleAccentTimeline"/>
    <dgm:cxn modelId="{66669418-FD2B-4EF2-B0E2-2FD0A196F02D}" srcId="{28D1E26F-B477-4A33-B793-D4C73D105795}" destId="{42D089A8-41AA-416A-A828-86633D12E279}" srcOrd="1" destOrd="0" parTransId="{803C802E-865A-417F-AAA0-5C0631027697}" sibTransId="{5AB09FD9-437E-435A-90CF-0E637017B8F2}"/>
    <dgm:cxn modelId="{CD25CC7F-E986-4C8A-9DAD-B457169B6B1A}" srcId="{F900358B-8244-4D12-9306-DFACBA75102F}" destId="{049AC182-DB40-44BD-B32D-A45858F76597}" srcOrd="0" destOrd="0" parTransId="{A6CE0783-93C0-481D-B77A-68E49D29FC1E}" sibTransId="{721E8E97-5BBF-49AF-A6A8-8DC43261D616}"/>
    <dgm:cxn modelId="{483A5BAD-9106-4AC1-A3C7-616E6A6F6D3D}" srcId="{C13B2551-D0CF-408B-814A-0ED343F7FB4A}" destId="{28D1E26F-B477-4A33-B793-D4C73D105795}" srcOrd="1" destOrd="0" parTransId="{FA892855-B1A9-4D97-BA8B-77316C7D5274}" sibTransId="{96D481F7-23FC-4016-BE29-69157CFFD048}"/>
    <dgm:cxn modelId="{FB8AC2EF-494F-461F-9C27-7F082548F4ED}" srcId="{C13B2551-D0CF-408B-814A-0ED343F7FB4A}" destId="{78DFADB2-F752-4E20-AAEE-798F2B5131BF}" srcOrd="2" destOrd="0" parTransId="{217A78A0-ABED-4D7A-8D03-E6D5B9A3F85E}" sibTransId="{B57F37A6-9175-4183-86E6-36A57CB59DB7}"/>
    <dgm:cxn modelId="{36DBCEB1-A775-4F30-9208-82576AE86D29}" type="presOf" srcId="{F900358B-8244-4D12-9306-DFACBA75102F}" destId="{B1F9A2AE-D9DA-4242-A4B7-C527AA9721A9}" srcOrd="0" destOrd="0" presId="urn:microsoft.com/office/officeart/2008/layout/CircleAccentTimeline"/>
    <dgm:cxn modelId="{CF19D76C-1D9D-4616-A592-81CD72D24245}" srcId="{F1F7284C-C3CE-4F40-8466-1B1B63B32A09}" destId="{288C69E2-FE53-497C-B340-C02F23E4334F}" srcOrd="0" destOrd="0" parTransId="{F7034CD7-C08D-4C91-917D-81353C3B2D98}" sibTransId="{7E8A6A55-D3C9-4E84-B50F-C9DDFA7203E7}"/>
    <dgm:cxn modelId="{7F27312E-A58F-4FC1-B501-3932A3DB2A56}" type="presOf" srcId="{78DFADB2-F752-4E20-AAEE-798F2B5131BF}" destId="{3C1C9404-8FFB-4FE7-99AF-AE2BCDB3D017}" srcOrd="0" destOrd="0" presId="urn:microsoft.com/office/officeart/2008/layout/CircleAccentTimeline"/>
    <dgm:cxn modelId="{6BF52D1A-38C6-40FF-BFFA-05C7D99E3D2B}" type="presOf" srcId="{7606AE6F-B415-47F6-A2A7-2CB353FCA1C6}" destId="{7C95A79F-5E30-4A94-BBDE-4B2A7DFF4441}" srcOrd="0" destOrd="0" presId="urn:microsoft.com/office/officeart/2008/layout/CircleAccentTimeline"/>
    <dgm:cxn modelId="{E5897203-4396-4D88-8CAA-74B68B572555}" type="presOf" srcId="{90735E19-F606-404F-9983-22306FB75C7D}" destId="{8EC8ADE2-BB34-4991-AFE4-326B3AEC8180}" srcOrd="0" destOrd="0" presId="urn:microsoft.com/office/officeart/2008/layout/CircleAccentTimeline"/>
    <dgm:cxn modelId="{375FED9D-DCC3-46D6-8059-F5FD459DE574}" type="presOf" srcId="{758DA56D-E499-463C-AF45-938EDB4439ED}" destId="{8B8E884F-8BC1-4F96-9C1F-EFE58FA74A1B}" srcOrd="0" destOrd="0" presId="urn:microsoft.com/office/officeart/2008/layout/CircleAccentTimeline"/>
    <dgm:cxn modelId="{5F2063C7-06D2-4D73-948F-B00679AD8DC9}" type="presOf" srcId="{049AC182-DB40-44BD-B32D-A45858F76597}" destId="{0ADF3F14-98AA-4F03-AD9E-4F69FC12E630}" srcOrd="0" destOrd="0" presId="urn:microsoft.com/office/officeart/2008/layout/CircleAccentTimeline"/>
    <dgm:cxn modelId="{739F6C57-CFA3-41CA-9A57-D43F1E8D82F0}" srcId="{28D1E26F-B477-4A33-B793-D4C73D105795}" destId="{90735E19-F606-404F-9983-22306FB75C7D}" srcOrd="0" destOrd="0" parTransId="{B78E70CF-9FE7-4D49-B2EB-F2C036BE01DA}" sibTransId="{10DF9A80-EBD7-4AAE-8C84-D8ED4FA08118}"/>
    <dgm:cxn modelId="{5795303A-1DB9-4ACD-9D65-F1BAF7690D1E}" srcId="{78DFADB2-F752-4E20-AAEE-798F2B5131BF}" destId="{7606AE6F-B415-47F6-A2A7-2CB353FCA1C6}" srcOrd="0" destOrd="0" parTransId="{12D6F8CC-CA65-4A5D-9147-544C991A431F}" sibTransId="{3CD71319-FEB5-446E-A62B-C0CCB45B8517}"/>
    <dgm:cxn modelId="{5CBDC5C3-B060-48AF-B246-9719F8883C76}" srcId="{C13B2551-D0CF-408B-814A-0ED343F7FB4A}" destId="{F1F7284C-C3CE-4F40-8466-1B1B63B32A09}" srcOrd="3" destOrd="0" parTransId="{E8045173-2915-4423-9808-59167E44F6CA}" sibTransId="{FEE0119C-CCCC-47D9-B591-9500B38D7FD5}"/>
    <dgm:cxn modelId="{6325092D-3408-475E-B92A-7D0FFA3B3B18}" type="presOf" srcId="{C13B2551-D0CF-408B-814A-0ED343F7FB4A}" destId="{C0A3F082-2505-433F-9E0A-09E9CC2CEA63}" srcOrd="0" destOrd="0" presId="urn:microsoft.com/office/officeart/2008/layout/CircleAccentTimeline"/>
    <dgm:cxn modelId="{977D04D4-C560-423A-9173-BBBBD9D3E1ED}" srcId="{F900358B-8244-4D12-9306-DFACBA75102F}" destId="{758DA56D-E499-463C-AF45-938EDB4439ED}" srcOrd="1" destOrd="0" parTransId="{E6AE24D4-74CF-4300-8FC1-2B5B14DD5EA6}" sibTransId="{C460CDC3-3747-426D-88B2-B4A7D81F33BA}"/>
    <dgm:cxn modelId="{4AD2B1A7-E39D-4577-87EC-917949BF20D4}" srcId="{28D1E26F-B477-4A33-B793-D4C73D105795}" destId="{45FFD9B9-5E79-4240-938E-5ADD5C06DD29}" srcOrd="2" destOrd="0" parTransId="{94DAA543-E78D-40D6-88C8-5D45E271F856}" sibTransId="{23BDCE43-C35B-4D21-9E6B-55D10702751B}"/>
    <dgm:cxn modelId="{7839DB06-78E0-4BE4-A0A8-4E561724374E}" type="presOf" srcId="{45FFD9B9-5E79-4240-938E-5ADD5C06DD29}" destId="{0E3FB798-8BD1-4082-B242-2707338F1C6A}" srcOrd="0" destOrd="0" presId="urn:microsoft.com/office/officeart/2008/layout/CircleAccentTimeline"/>
    <dgm:cxn modelId="{6D3394C7-1E9D-4C48-95D9-B7DA1E43E4F0}" type="presParOf" srcId="{C0A3F082-2505-433F-9E0A-09E9CC2CEA63}" destId="{4AAC78CB-CE33-4D09-89A8-75E40E6AB308}" srcOrd="0" destOrd="0" presId="urn:microsoft.com/office/officeart/2008/layout/CircleAccentTimeline"/>
    <dgm:cxn modelId="{D1FEA3D0-D433-488B-BC35-DE6CBFBD1832}" type="presParOf" srcId="{4AAC78CB-CE33-4D09-89A8-75E40E6AB308}" destId="{358B7372-640A-4F15-93DF-10440FA4AE80}" srcOrd="0" destOrd="0" presId="urn:microsoft.com/office/officeart/2008/layout/CircleAccentTimeline"/>
    <dgm:cxn modelId="{4FF03C4A-44C2-44D6-AB1A-27AA09B4EDE2}" type="presParOf" srcId="{4AAC78CB-CE33-4D09-89A8-75E40E6AB308}" destId="{B1F9A2AE-D9DA-4242-A4B7-C527AA9721A9}" srcOrd="1" destOrd="0" presId="urn:microsoft.com/office/officeart/2008/layout/CircleAccentTimeline"/>
    <dgm:cxn modelId="{3491039D-7160-4E9A-A375-48DADD183E41}" type="presParOf" srcId="{4AAC78CB-CE33-4D09-89A8-75E40E6AB308}" destId="{A05310B0-7953-42F2-AA1D-635B868ABE03}" srcOrd="2" destOrd="0" presId="urn:microsoft.com/office/officeart/2008/layout/CircleAccentTimeline"/>
    <dgm:cxn modelId="{4417B61D-E874-47C0-935A-470F3F94620B}" type="presParOf" srcId="{C0A3F082-2505-433F-9E0A-09E9CC2CEA63}" destId="{D147E401-07E2-42FA-9466-2FBD54D5F95B}" srcOrd="1" destOrd="0" presId="urn:microsoft.com/office/officeart/2008/layout/CircleAccentTimeline"/>
    <dgm:cxn modelId="{8F8C5171-AA4D-43FF-AD2C-CA4EA42CEA85}" type="presParOf" srcId="{C0A3F082-2505-433F-9E0A-09E9CC2CEA63}" destId="{0BA6E62E-9C77-415F-972A-997B2A54D599}" srcOrd="2" destOrd="0" presId="urn:microsoft.com/office/officeart/2008/layout/CircleAccentTimeline"/>
    <dgm:cxn modelId="{9956FA3A-835D-4E1D-88FA-D5E8B4BC1330}" type="presParOf" srcId="{C0A3F082-2505-433F-9E0A-09E9CC2CEA63}" destId="{06FF8309-6B63-47B3-8518-66F0D79339AA}" srcOrd="3" destOrd="0" presId="urn:microsoft.com/office/officeart/2008/layout/CircleAccentTimeline"/>
    <dgm:cxn modelId="{51ACBE25-4E5C-40D8-B8E9-45DBD8744771}" type="presParOf" srcId="{C0A3F082-2505-433F-9E0A-09E9CC2CEA63}" destId="{A35D9F72-47DE-436A-960D-D618FFE580C0}" srcOrd="4" destOrd="0" presId="urn:microsoft.com/office/officeart/2008/layout/CircleAccentTimeline"/>
    <dgm:cxn modelId="{E5DAD558-903E-42C9-85E1-C878DA7295A5}" type="presParOf" srcId="{A35D9F72-47DE-436A-960D-D618FFE580C0}" destId="{AD91EFBA-0A03-41FC-A6F4-7EB8AF896920}" srcOrd="0" destOrd="0" presId="urn:microsoft.com/office/officeart/2008/layout/CircleAccentTimeline"/>
    <dgm:cxn modelId="{7026D1C1-8445-41DD-A97C-88E2EF15E475}" type="presParOf" srcId="{A35D9F72-47DE-436A-960D-D618FFE580C0}" destId="{0ADF3F14-98AA-4F03-AD9E-4F69FC12E630}" srcOrd="1" destOrd="0" presId="urn:microsoft.com/office/officeart/2008/layout/CircleAccentTimeline"/>
    <dgm:cxn modelId="{E273E8B1-1818-48BE-949F-E11F0E7CD982}" type="presParOf" srcId="{A35D9F72-47DE-436A-960D-D618FFE580C0}" destId="{85E82D54-0A7D-4363-AA3F-DBA47DF641EC}" srcOrd="2" destOrd="0" presId="urn:microsoft.com/office/officeart/2008/layout/CircleAccentTimeline"/>
    <dgm:cxn modelId="{58C1B09C-F7CB-4186-BA9D-5ED057648BEC}" type="presParOf" srcId="{C0A3F082-2505-433F-9E0A-09E9CC2CEA63}" destId="{64E5A051-EC6B-4102-9C3C-F45CEDB0CFEF}" srcOrd="5" destOrd="0" presId="urn:microsoft.com/office/officeart/2008/layout/CircleAccentTimeline"/>
    <dgm:cxn modelId="{FEA408FB-F8DC-4343-8BB8-D04B5EF1FABB}" type="presParOf" srcId="{C0A3F082-2505-433F-9E0A-09E9CC2CEA63}" destId="{D85B6642-09A5-4BD4-89EA-9BA4BBD174CA}" srcOrd="6" destOrd="0" presId="urn:microsoft.com/office/officeart/2008/layout/CircleAccentTimeline"/>
    <dgm:cxn modelId="{E01CA471-14BD-465F-89DF-094B052AF5F4}" type="presParOf" srcId="{C0A3F082-2505-433F-9E0A-09E9CC2CEA63}" destId="{D33031F9-D7B0-4502-B364-42C802DF2270}" srcOrd="7" destOrd="0" presId="urn:microsoft.com/office/officeart/2008/layout/CircleAccentTimeline"/>
    <dgm:cxn modelId="{9CDB1A85-57BF-4707-97E8-857BB8241452}" type="presParOf" srcId="{C0A3F082-2505-433F-9E0A-09E9CC2CEA63}" destId="{445F89DE-00AE-45D2-8625-9533681B677F}" srcOrd="8" destOrd="0" presId="urn:microsoft.com/office/officeart/2008/layout/CircleAccentTimeline"/>
    <dgm:cxn modelId="{C3035C47-AEA9-4EE4-9499-14C8FBE361F8}" type="presParOf" srcId="{445F89DE-00AE-45D2-8625-9533681B677F}" destId="{98859335-CB7E-487C-B087-7EA2AA24D492}" srcOrd="0" destOrd="0" presId="urn:microsoft.com/office/officeart/2008/layout/CircleAccentTimeline"/>
    <dgm:cxn modelId="{AA5D351E-29E2-4BB1-850D-57CFAE54D4F6}" type="presParOf" srcId="{445F89DE-00AE-45D2-8625-9533681B677F}" destId="{8B8E884F-8BC1-4F96-9C1F-EFE58FA74A1B}" srcOrd="1" destOrd="0" presId="urn:microsoft.com/office/officeart/2008/layout/CircleAccentTimeline"/>
    <dgm:cxn modelId="{D138CB5B-F367-4A94-AF2F-114F6FB54AE1}" type="presParOf" srcId="{445F89DE-00AE-45D2-8625-9533681B677F}" destId="{A7483140-3172-4BD6-8FF5-70B5EF1FC9A6}" srcOrd="2" destOrd="0" presId="urn:microsoft.com/office/officeart/2008/layout/CircleAccentTimeline"/>
    <dgm:cxn modelId="{B52779A5-3A4C-4B6F-A0E8-B70A4E832810}" type="presParOf" srcId="{C0A3F082-2505-433F-9E0A-09E9CC2CEA63}" destId="{7917F9CE-1D0A-46D2-A0EC-CD99F2A0C6A4}" srcOrd="9" destOrd="0" presId="urn:microsoft.com/office/officeart/2008/layout/CircleAccentTimeline"/>
    <dgm:cxn modelId="{AFFB5BFD-4929-4EC8-869D-800DC4B693AD}" type="presParOf" srcId="{C0A3F082-2505-433F-9E0A-09E9CC2CEA63}" destId="{83449771-AA4D-46F8-A419-7A76C9679184}" srcOrd="10" destOrd="0" presId="urn:microsoft.com/office/officeart/2008/layout/CircleAccentTimeline"/>
    <dgm:cxn modelId="{006947E5-94E0-424D-8440-6589827F8644}" type="presParOf" srcId="{C0A3F082-2505-433F-9E0A-09E9CC2CEA63}" destId="{624C4095-65F2-4851-8A73-9CEB23801124}" srcOrd="11" destOrd="0" presId="urn:microsoft.com/office/officeart/2008/layout/CircleAccentTimeline"/>
    <dgm:cxn modelId="{F047C143-F790-463B-B21E-00970096FF4B}" type="presParOf" srcId="{624C4095-65F2-4851-8A73-9CEB23801124}" destId="{F53F6FDA-E0CC-437D-9A4C-39B6BEF99352}" srcOrd="0" destOrd="0" presId="urn:microsoft.com/office/officeart/2008/layout/CircleAccentTimeline"/>
    <dgm:cxn modelId="{23D7DE0A-263B-4E87-A758-77AFA8238DC5}" type="presParOf" srcId="{624C4095-65F2-4851-8A73-9CEB23801124}" destId="{A5D89586-9069-46D7-81B6-2F777E1E645C}" srcOrd="1" destOrd="0" presId="urn:microsoft.com/office/officeart/2008/layout/CircleAccentTimeline"/>
    <dgm:cxn modelId="{A80E08BA-415B-4A59-B995-5F2AFD7CB7E9}" type="presParOf" srcId="{624C4095-65F2-4851-8A73-9CEB23801124}" destId="{5C5A9D43-0CA2-4D76-A0A6-6E1C2A412033}" srcOrd="2" destOrd="0" presId="urn:microsoft.com/office/officeart/2008/layout/CircleAccentTimeline"/>
    <dgm:cxn modelId="{5F9022E3-21A1-42FA-A771-453303E9263D}" type="presParOf" srcId="{C0A3F082-2505-433F-9E0A-09E9CC2CEA63}" destId="{C99CA108-0B17-4313-8FAF-547B21070EE4}" srcOrd="12" destOrd="0" presId="urn:microsoft.com/office/officeart/2008/layout/CircleAccentTimeline"/>
    <dgm:cxn modelId="{1682876B-87F8-4358-8952-A2C72859FCEE}" type="presParOf" srcId="{C0A3F082-2505-433F-9E0A-09E9CC2CEA63}" destId="{61C095FB-96B2-4C90-BDD9-05EC6D1118FB}" srcOrd="13" destOrd="0" presId="urn:microsoft.com/office/officeart/2008/layout/CircleAccentTimeline"/>
    <dgm:cxn modelId="{28803CCC-4A3B-437A-8D7C-6420AD18D3EB}" type="presParOf" srcId="{C0A3F082-2505-433F-9E0A-09E9CC2CEA63}" destId="{2FBC34B2-FE6A-4932-BC89-FAD725A018C0}" srcOrd="14" destOrd="0" presId="urn:microsoft.com/office/officeart/2008/layout/CircleAccentTimeline"/>
    <dgm:cxn modelId="{3EC0D651-D6EE-4C9E-846D-EB5492D61D04}" type="presParOf" srcId="{C0A3F082-2505-433F-9E0A-09E9CC2CEA63}" destId="{5535087A-CEA2-4B6D-A6F8-5B7BFBFF3EC8}" srcOrd="15" destOrd="0" presId="urn:microsoft.com/office/officeart/2008/layout/CircleAccentTimeline"/>
    <dgm:cxn modelId="{31CA0B19-582C-493B-B0B0-31392F070093}" type="presParOf" srcId="{5535087A-CEA2-4B6D-A6F8-5B7BFBFF3EC8}" destId="{D7A80968-48F9-4CD1-A63C-EE404E89F11B}" srcOrd="0" destOrd="0" presId="urn:microsoft.com/office/officeart/2008/layout/CircleAccentTimeline"/>
    <dgm:cxn modelId="{3E48ABA6-6E0C-44F5-9CF5-705940E42339}" type="presParOf" srcId="{5535087A-CEA2-4B6D-A6F8-5B7BFBFF3EC8}" destId="{8EC8ADE2-BB34-4991-AFE4-326B3AEC8180}" srcOrd="1" destOrd="0" presId="urn:microsoft.com/office/officeart/2008/layout/CircleAccentTimeline"/>
    <dgm:cxn modelId="{CAD12198-B3A2-4528-AEBE-C4F309DEF3D5}" type="presParOf" srcId="{5535087A-CEA2-4B6D-A6F8-5B7BFBFF3EC8}" destId="{D9059D83-6EC4-4B84-B746-290EC2405A2E}" srcOrd="2" destOrd="0" presId="urn:microsoft.com/office/officeart/2008/layout/CircleAccentTimeline"/>
    <dgm:cxn modelId="{E092BE7E-B6AF-498F-80BD-2F9073C273CA}" type="presParOf" srcId="{C0A3F082-2505-433F-9E0A-09E9CC2CEA63}" destId="{32979CA4-DB87-4240-ACB1-33854C1CF3B6}" srcOrd="16" destOrd="0" presId="urn:microsoft.com/office/officeart/2008/layout/CircleAccentTimeline"/>
    <dgm:cxn modelId="{54D3A16C-FB39-4232-9529-28A24A897D47}" type="presParOf" srcId="{C0A3F082-2505-433F-9E0A-09E9CC2CEA63}" destId="{95B599E1-E466-4B63-A7A9-AA3EB27D0B3E}" srcOrd="17" destOrd="0" presId="urn:microsoft.com/office/officeart/2008/layout/CircleAccentTimeline"/>
    <dgm:cxn modelId="{AC9BE740-8A0B-4900-8C7B-6E5F18FCBB3B}" type="presParOf" srcId="{C0A3F082-2505-433F-9E0A-09E9CC2CEA63}" destId="{F9D92589-207B-4650-B18A-92DD41EFD0B6}" srcOrd="18" destOrd="0" presId="urn:microsoft.com/office/officeart/2008/layout/CircleAccentTimeline"/>
    <dgm:cxn modelId="{8C440719-5345-4590-A97E-A19B9ACBF27C}" type="presParOf" srcId="{C0A3F082-2505-433F-9E0A-09E9CC2CEA63}" destId="{11CB9CCE-7B25-4F00-9B8E-615ED79EC26B}" srcOrd="19" destOrd="0" presId="urn:microsoft.com/office/officeart/2008/layout/CircleAccentTimeline"/>
    <dgm:cxn modelId="{649818EC-32AA-42B2-9443-985E8892A962}" type="presParOf" srcId="{11CB9CCE-7B25-4F00-9B8E-615ED79EC26B}" destId="{01ED4569-8309-446E-A37F-083B845452F6}" srcOrd="0" destOrd="0" presId="urn:microsoft.com/office/officeart/2008/layout/CircleAccentTimeline"/>
    <dgm:cxn modelId="{36F7F051-887B-4554-9CFB-3E2CC89DE71F}" type="presParOf" srcId="{11CB9CCE-7B25-4F00-9B8E-615ED79EC26B}" destId="{1808988F-9F7F-4707-8BAE-B7D3FC6E2C8C}" srcOrd="1" destOrd="0" presId="urn:microsoft.com/office/officeart/2008/layout/CircleAccentTimeline"/>
    <dgm:cxn modelId="{31234C0F-7EAA-40AD-8C62-0D7478737B97}" type="presParOf" srcId="{11CB9CCE-7B25-4F00-9B8E-615ED79EC26B}" destId="{4BF9875A-1B29-4844-822D-76E420A75F98}" srcOrd="2" destOrd="0" presId="urn:microsoft.com/office/officeart/2008/layout/CircleAccentTimeline"/>
    <dgm:cxn modelId="{5BB36CA8-69C6-469B-A134-A8F3ED79C680}" type="presParOf" srcId="{C0A3F082-2505-433F-9E0A-09E9CC2CEA63}" destId="{32590E22-23D9-4690-88C6-8752E397934F}" srcOrd="20" destOrd="0" presId="urn:microsoft.com/office/officeart/2008/layout/CircleAccentTimeline"/>
    <dgm:cxn modelId="{DE0E473D-A955-4E06-9FCE-51CC5AD6F2BD}" type="presParOf" srcId="{C0A3F082-2505-433F-9E0A-09E9CC2CEA63}" destId="{472C8DC2-913A-4485-ACEF-66C297851AD5}" srcOrd="21" destOrd="0" presId="urn:microsoft.com/office/officeart/2008/layout/CircleAccentTimeline"/>
    <dgm:cxn modelId="{1CA4CBAB-CE1E-42A0-9EFE-B40382E6ABBD}" type="presParOf" srcId="{C0A3F082-2505-433F-9E0A-09E9CC2CEA63}" destId="{178C6FEE-E9CB-4C5B-B796-A685F957EECA}" srcOrd="22" destOrd="0" presId="urn:microsoft.com/office/officeart/2008/layout/CircleAccentTimeline"/>
    <dgm:cxn modelId="{74224CC3-3B4D-49B2-A373-F65C96C49332}" type="presParOf" srcId="{C0A3F082-2505-433F-9E0A-09E9CC2CEA63}" destId="{9A7B5795-50BD-4655-85F3-2994142FBA8D}" srcOrd="23" destOrd="0" presId="urn:microsoft.com/office/officeart/2008/layout/CircleAccentTimeline"/>
    <dgm:cxn modelId="{54E48774-D711-4CAA-B62A-C6E48864A93E}" type="presParOf" srcId="{9A7B5795-50BD-4655-85F3-2994142FBA8D}" destId="{B3D6E5EC-558D-4014-9332-204F53469F52}" srcOrd="0" destOrd="0" presId="urn:microsoft.com/office/officeart/2008/layout/CircleAccentTimeline"/>
    <dgm:cxn modelId="{EF00F3EC-260B-4EEF-BF8D-82C1D5E6BC77}" type="presParOf" srcId="{9A7B5795-50BD-4655-85F3-2994142FBA8D}" destId="{0E3FB798-8BD1-4082-B242-2707338F1C6A}" srcOrd="1" destOrd="0" presId="urn:microsoft.com/office/officeart/2008/layout/CircleAccentTimeline"/>
    <dgm:cxn modelId="{88C419A3-A298-4B35-BE62-984EA032EF7E}" type="presParOf" srcId="{9A7B5795-50BD-4655-85F3-2994142FBA8D}" destId="{A949631B-892A-4E81-BF4D-E87D6DA3D6FD}" srcOrd="2" destOrd="0" presId="urn:microsoft.com/office/officeart/2008/layout/CircleAccentTimeline"/>
    <dgm:cxn modelId="{53DC405C-6E05-42F5-9873-1A2CF2CCD277}" type="presParOf" srcId="{C0A3F082-2505-433F-9E0A-09E9CC2CEA63}" destId="{A184D09B-90E1-42D7-882F-D31B3A4719A0}" srcOrd="24" destOrd="0" presId="urn:microsoft.com/office/officeart/2008/layout/CircleAccentTimeline"/>
    <dgm:cxn modelId="{58FC8F5E-6BC7-41F6-B7E6-28F9600D29CA}" type="presParOf" srcId="{C0A3F082-2505-433F-9E0A-09E9CC2CEA63}" destId="{00BE86DE-9C9C-4FEF-A18E-9261A5754758}" srcOrd="25" destOrd="0" presId="urn:microsoft.com/office/officeart/2008/layout/CircleAccentTimeline"/>
    <dgm:cxn modelId="{D93748ED-39A3-43F1-86DE-F363BCD16DCB}" type="presParOf" srcId="{C0A3F082-2505-433F-9E0A-09E9CC2CEA63}" destId="{82A174DD-29F0-4A9F-8AD2-9468AFCA203C}" srcOrd="26" destOrd="0" presId="urn:microsoft.com/office/officeart/2008/layout/CircleAccentTimeline"/>
    <dgm:cxn modelId="{0014F52E-8D4C-4339-8626-344DD63D8806}" type="presParOf" srcId="{82A174DD-29F0-4A9F-8AD2-9468AFCA203C}" destId="{4ADA5AC2-487C-4AA4-B086-AF9F209D1BB1}" srcOrd="0" destOrd="0" presId="urn:microsoft.com/office/officeart/2008/layout/CircleAccentTimeline"/>
    <dgm:cxn modelId="{EBA6B2FA-8055-4C07-8D54-355CB754C662}" type="presParOf" srcId="{82A174DD-29F0-4A9F-8AD2-9468AFCA203C}" destId="{3C1C9404-8FFB-4FE7-99AF-AE2BCDB3D017}" srcOrd="1" destOrd="0" presId="urn:microsoft.com/office/officeart/2008/layout/CircleAccentTimeline"/>
    <dgm:cxn modelId="{AB380D24-4FD6-4446-A283-A67795C08467}" type="presParOf" srcId="{82A174DD-29F0-4A9F-8AD2-9468AFCA203C}" destId="{3F74DD17-0373-4068-AF42-B933444FC973}" srcOrd="2" destOrd="0" presId="urn:microsoft.com/office/officeart/2008/layout/CircleAccentTimeline"/>
    <dgm:cxn modelId="{93008A83-C1A3-4B71-9EB5-EE0D3B4A911F}" type="presParOf" srcId="{C0A3F082-2505-433F-9E0A-09E9CC2CEA63}" destId="{3C9160E6-85CC-40B5-8564-6C0B34F74CAB}" srcOrd="27" destOrd="0" presId="urn:microsoft.com/office/officeart/2008/layout/CircleAccentTimeline"/>
    <dgm:cxn modelId="{55AA63F7-47AB-4F0A-8B59-418F195A1F5A}" type="presParOf" srcId="{C0A3F082-2505-433F-9E0A-09E9CC2CEA63}" destId="{37D3D554-0A1B-4EC1-814C-750074D0EFCC}" srcOrd="28" destOrd="0" presId="urn:microsoft.com/office/officeart/2008/layout/CircleAccentTimeline"/>
    <dgm:cxn modelId="{CC5C8272-9058-49B0-8411-539DD4CFBE2A}" type="presParOf" srcId="{C0A3F082-2505-433F-9E0A-09E9CC2CEA63}" destId="{AD814AFB-68FB-442C-9FCA-C30FF4EEB423}" srcOrd="29" destOrd="0" presId="urn:microsoft.com/office/officeart/2008/layout/CircleAccentTimeline"/>
    <dgm:cxn modelId="{4B801156-35B7-4388-BCE3-9FE3D006B43E}" type="presParOf" srcId="{C0A3F082-2505-433F-9E0A-09E9CC2CEA63}" destId="{8A3CCD5C-20EE-46C7-9412-96E33ACB4B9B}" srcOrd="30" destOrd="0" presId="urn:microsoft.com/office/officeart/2008/layout/CircleAccentTimeline"/>
    <dgm:cxn modelId="{EBA6B80F-7052-4C01-90E6-5F802ED9ADAA}" type="presParOf" srcId="{8A3CCD5C-20EE-46C7-9412-96E33ACB4B9B}" destId="{EB5F2BC2-ED8C-44D2-8E38-B3E449960E66}" srcOrd="0" destOrd="0" presId="urn:microsoft.com/office/officeart/2008/layout/CircleAccentTimeline"/>
    <dgm:cxn modelId="{A75F84CF-FACA-414C-B694-4458A07BD410}" type="presParOf" srcId="{8A3CCD5C-20EE-46C7-9412-96E33ACB4B9B}" destId="{7C95A79F-5E30-4A94-BBDE-4B2A7DFF4441}" srcOrd="1" destOrd="0" presId="urn:microsoft.com/office/officeart/2008/layout/CircleAccentTimeline"/>
    <dgm:cxn modelId="{2A4DF18D-837C-4D4A-AE06-AF6CD6968974}" type="presParOf" srcId="{8A3CCD5C-20EE-46C7-9412-96E33ACB4B9B}" destId="{90280717-0164-4BAF-99E4-24960BE98A10}" srcOrd="2" destOrd="0" presId="urn:microsoft.com/office/officeart/2008/layout/CircleAccentTimeline"/>
    <dgm:cxn modelId="{A9C0DAB5-E355-43A4-A8F7-0860C4435AE6}" type="presParOf" srcId="{C0A3F082-2505-433F-9E0A-09E9CC2CEA63}" destId="{03D1B416-4CE9-4D0F-805B-20C359E27AC3}" srcOrd="31" destOrd="0" presId="urn:microsoft.com/office/officeart/2008/layout/CircleAccentTimeline"/>
    <dgm:cxn modelId="{4764038E-E4BF-4D88-B648-6EBBF76B44F3}" type="presParOf" srcId="{C0A3F082-2505-433F-9E0A-09E9CC2CEA63}" destId="{B58A773A-94D6-4F5B-B333-1FAFC9C7502C}" srcOrd="32" destOrd="0" presId="urn:microsoft.com/office/officeart/2008/layout/CircleAccentTimeline"/>
    <dgm:cxn modelId="{3BA26539-6DB9-4204-A5EF-65684E93A49E}" type="presParOf" srcId="{C0A3F082-2505-433F-9E0A-09E9CC2CEA63}" destId="{88347D06-BAC4-47B2-81E6-BBD86FC83CD4}" srcOrd="33" destOrd="0" presId="urn:microsoft.com/office/officeart/2008/layout/CircleAccentTimeline"/>
    <dgm:cxn modelId="{0BCECBCD-CB27-48FE-BDA0-AC2D1019EDCC}" type="presParOf" srcId="{88347D06-BAC4-47B2-81E6-BBD86FC83CD4}" destId="{03F45A2B-1927-495F-922B-3BA764B652BF}" srcOrd="0" destOrd="0" presId="urn:microsoft.com/office/officeart/2008/layout/CircleAccentTimeline"/>
    <dgm:cxn modelId="{416B62EA-3EBF-4E33-ABA1-26EC83C97EB4}" type="presParOf" srcId="{88347D06-BAC4-47B2-81E6-BBD86FC83CD4}" destId="{C3F851AE-DEFC-4DD6-BE03-3D3D08145B4C}" srcOrd="1" destOrd="0" presId="urn:microsoft.com/office/officeart/2008/layout/CircleAccentTimeline"/>
    <dgm:cxn modelId="{5981FA5B-C16B-4D5A-A8D5-BCFC7DC3FA25}" type="presParOf" srcId="{88347D06-BAC4-47B2-81E6-BBD86FC83CD4}" destId="{6735140E-F4F9-489B-B4AC-343F9802E07E}" srcOrd="2" destOrd="0" presId="urn:microsoft.com/office/officeart/2008/layout/CircleAccentTimeline"/>
    <dgm:cxn modelId="{1D2F2217-987C-4486-BADD-738ABF2EF2B4}" type="presParOf" srcId="{C0A3F082-2505-433F-9E0A-09E9CC2CEA63}" destId="{50F26EAB-3549-434C-9662-23AEF13ED9B5}" srcOrd="34" destOrd="0" presId="urn:microsoft.com/office/officeart/2008/layout/CircleAccentTimeline"/>
    <dgm:cxn modelId="{E3799DE3-59C1-4B96-B04B-1C91BF0FC1C3}" type="presParOf" srcId="{C0A3F082-2505-433F-9E0A-09E9CC2CEA63}" destId="{B2D62BF7-7BB7-4769-9EC9-24933037C68C}" srcOrd="35" destOrd="0" presId="urn:microsoft.com/office/officeart/2008/layout/CircleAccentTimeline"/>
    <dgm:cxn modelId="{11D77770-ECCD-4232-8AAD-D1D8C6E01965}" type="presParOf" srcId="{C0A3F082-2505-433F-9E0A-09E9CC2CEA63}" destId="{94BBB18A-E334-47FC-B143-1B868DC4A356}" srcOrd="36" destOrd="0" presId="urn:microsoft.com/office/officeart/2008/layout/CircleAccentTimeline"/>
    <dgm:cxn modelId="{1D1FF2D2-6A0C-4424-9C65-D146EBD21CC3}" type="presParOf" srcId="{C0A3F082-2505-433F-9E0A-09E9CC2CEA63}" destId="{C45C0684-EA55-4763-B78D-8AEC02FF4E95}" srcOrd="37" destOrd="0" presId="urn:microsoft.com/office/officeart/2008/layout/CircleAccentTimeline"/>
    <dgm:cxn modelId="{D85B7F17-95FE-4C47-B1FF-69806934431A}" type="presParOf" srcId="{C45C0684-EA55-4763-B78D-8AEC02FF4E95}" destId="{2D6D3A53-E6F7-447D-83E7-2188C45BA5D8}" srcOrd="0" destOrd="0" presId="urn:microsoft.com/office/officeart/2008/layout/CircleAccentTimeline"/>
    <dgm:cxn modelId="{280C9ECC-1B23-49D5-A6F7-1198FEC94CB9}" type="presParOf" srcId="{C45C0684-EA55-4763-B78D-8AEC02FF4E95}" destId="{A09BF4A7-D6BA-403D-9CC8-C1889F66D65E}" srcOrd="1" destOrd="0" presId="urn:microsoft.com/office/officeart/2008/layout/CircleAccentTimeline"/>
    <dgm:cxn modelId="{AD6730A2-E95E-40DE-B299-B14B097471D6}" type="presParOf" srcId="{C45C0684-EA55-4763-B78D-8AEC02FF4E95}" destId="{417758AB-1021-473F-A2ED-057770CB750C}" srcOrd="2" destOrd="0" presId="urn:microsoft.com/office/officeart/2008/layout/CircleAccentTimeline"/>
    <dgm:cxn modelId="{0AB4463C-83AA-4FE6-A86B-F6FEB4907634}" type="presParOf" srcId="{C0A3F082-2505-433F-9E0A-09E9CC2CEA63}" destId="{0C05F1CE-E9F7-4F84-B9DA-CFF534F7AFE0}" srcOrd="38" destOrd="0" presId="urn:microsoft.com/office/officeart/2008/layout/CircleAccentTimeline"/>
    <dgm:cxn modelId="{B6A2A2D4-A44E-4F64-8594-A206132C8A6F}" type="presParOf" srcId="{C0A3F082-2505-433F-9E0A-09E9CC2CEA63}" destId="{06AC3354-E4AE-4492-A62E-E69F293BA673}" srcOrd="39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170A33-B2EA-4670-9204-C6AA7F0AD2F4}" type="doc">
      <dgm:prSet loTypeId="urn:microsoft.com/office/officeart/2009/3/layout/Pi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7539EE-B3FF-44E9-B91A-A238E082D9C5}">
      <dgm:prSet phldrT="[Text]"/>
      <dgm:spPr/>
      <dgm:t>
        <a:bodyPr/>
        <a:lstStyle/>
        <a:p>
          <a:r>
            <a:rPr lang="en-US" dirty="0" smtClean="0"/>
            <a:t>Supportive Psychotherapy Clinic </a:t>
          </a:r>
          <a:endParaRPr lang="en-US" dirty="0"/>
        </a:p>
      </dgm:t>
    </dgm:pt>
    <dgm:pt modelId="{248A5306-7D03-426A-B469-885253E57838}" type="parTrans" cxnId="{7FEE3E9B-1D4B-4E67-B15D-F7C5240E57D2}">
      <dgm:prSet/>
      <dgm:spPr/>
      <dgm:t>
        <a:bodyPr/>
        <a:lstStyle/>
        <a:p>
          <a:endParaRPr lang="en-US"/>
        </a:p>
      </dgm:t>
    </dgm:pt>
    <dgm:pt modelId="{3127548C-2623-42AD-AF52-FBDF60851D58}" type="sibTrans" cxnId="{7FEE3E9B-1D4B-4E67-B15D-F7C5240E57D2}">
      <dgm:prSet/>
      <dgm:spPr/>
      <dgm:t>
        <a:bodyPr/>
        <a:lstStyle/>
        <a:p>
          <a:endParaRPr lang="en-US"/>
        </a:p>
      </dgm:t>
    </dgm:pt>
    <dgm:pt modelId="{3B2B318D-587F-4023-B5D4-F1B27803C243}">
      <dgm:prSet phldrT="[Text]"/>
      <dgm:spPr/>
      <dgm:t>
        <a:bodyPr/>
        <a:lstStyle/>
        <a:p>
          <a:r>
            <a:rPr lang="en-US" dirty="0" smtClean="0"/>
            <a:t>PGY II</a:t>
          </a:r>
          <a:endParaRPr lang="en-US" dirty="0"/>
        </a:p>
      </dgm:t>
    </dgm:pt>
    <dgm:pt modelId="{39249073-D3A2-4824-BB5A-8BDA9ABB87F5}" type="parTrans" cxnId="{CD9EDF0F-2128-4763-B2E1-1A64AAA37E42}">
      <dgm:prSet/>
      <dgm:spPr/>
      <dgm:t>
        <a:bodyPr/>
        <a:lstStyle/>
        <a:p>
          <a:endParaRPr lang="en-US"/>
        </a:p>
      </dgm:t>
    </dgm:pt>
    <dgm:pt modelId="{34555A59-540F-47F2-86A9-149E1DC2F77B}" type="sibTrans" cxnId="{CD9EDF0F-2128-4763-B2E1-1A64AAA37E42}">
      <dgm:prSet/>
      <dgm:spPr/>
      <dgm:t>
        <a:bodyPr/>
        <a:lstStyle/>
        <a:p>
          <a:endParaRPr lang="en-US"/>
        </a:p>
      </dgm:t>
    </dgm:pt>
    <dgm:pt modelId="{5C275022-8E8F-42D0-BFB1-6139F87E8C9D}">
      <dgm:prSet phldrT="[Text]"/>
      <dgm:spPr/>
      <dgm:t>
        <a:bodyPr/>
        <a:lstStyle/>
        <a:p>
          <a:r>
            <a:rPr lang="en-US" dirty="0" smtClean="0"/>
            <a:t>Cognitive Behavioral and Psychodynamic </a:t>
          </a:r>
          <a:endParaRPr lang="en-US" dirty="0"/>
        </a:p>
      </dgm:t>
    </dgm:pt>
    <dgm:pt modelId="{37A1CDA5-8496-464E-8E6B-A2AF3376233F}" type="parTrans" cxnId="{7BE337A9-542F-4BC8-B61F-8B411AB8288F}">
      <dgm:prSet/>
      <dgm:spPr/>
      <dgm:t>
        <a:bodyPr/>
        <a:lstStyle/>
        <a:p>
          <a:endParaRPr lang="en-US"/>
        </a:p>
      </dgm:t>
    </dgm:pt>
    <dgm:pt modelId="{1550FEB8-04A1-4324-A4CF-F37E7AEA1F48}" type="sibTrans" cxnId="{7BE337A9-542F-4BC8-B61F-8B411AB8288F}">
      <dgm:prSet/>
      <dgm:spPr/>
      <dgm:t>
        <a:bodyPr/>
        <a:lstStyle/>
        <a:p>
          <a:endParaRPr lang="en-US"/>
        </a:p>
      </dgm:t>
    </dgm:pt>
    <dgm:pt modelId="{28115E10-45E8-4744-A775-8777434AB3D2}">
      <dgm:prSet phldrT="[Text]"/>
      <dgm:spPr/>
      <dgm:t>
        <a:bodyPr/>
        <a:lstStyle/>
        <a:p>
          <a:r>
            <a:rPr lang="en-US" dirty="0" smtClean="0"/>
            <a:t>PGY III</a:t>
          </a:r>
          <a:endParaRPr lang="en-US" dirty="0"/>
        </a:p>
      </dgm:t>
    </dgm:pt>
    <dgm:pt modelId="{90E64152-326E-474B-BCD5-F6A4BAE2FAA7}" type="parTrans" cxnId="{18BDF739-9340-4CC4-B2EB-39F235CCDCC3}">
      <dgm:prSet/>
      <dgm:spPr/>
      <dgm:t>
        <a:bodyPr/>
        <a:lstStyle/>
        <a:p>
          <a:endParaRPr lang="en-US"/>
        </a:p>
      </dgm:t>
    </dgm:pt>
    <dgm:pt modelId="{1AD74603-6806-4A4A-B25D-54606DBF2045}" type="sibTrans" cxnId="{18BDF739-9340-4CC4-B2EB-39F235CCDCC3}">
      <dgm:prSet/>
      <dgm:spPr/>
      <dgm:t>
        <a:bodyPr/>
        <a:lstStyle/>
        <a:p>
          <a:endParaRPr lang="en-US"/>
        </a:p>
      </dgm:t>
    </dgm:pt>
    <dgm:pt modelId="{E3E7F976-3BAB-426A-B618-78ED9437C3ED}">
      <dgm:prSet phldrT="[Text]"/>
      <dgm:spPr/>
      <dgm:t>
        <a:bodyPr/>
        <a:lstStyle/>
        <a:p>
          <a:r>
            <a:rPr lang="en-US" dirty="0" smtClean="0"/>
            <a:t>Cognitive Behavioral and Psychodynamic</a:t>
          </a:r>
          <a:endParaRPr lang="en-US" dirty="0"/>
        </a:p>
      </dgm:t>
    </dgm:pt>
    <dgm:pt modelId="{D8F5676C-0DDB-4738-BBBF-17A063D9C35C}" type="parTrans" cxnId="{D11F70AC-F2E3-40D0-A80F-871DC0FBA396}">
      <dgm:prSet/>
      <dgm:spPr/>
      <dgm:t>
        <a:bodyPr/>
        <a:lstStyle/>
        <a:p>
          <a:endParaRPr lang="en-US"/>
        </a:p>
      </dgm:t>
    </dgm:pt>
    <dgm:pt modelId="{05D80F06-5CC8-491D-B7E6-D3ED429C6EEB}" type="sibTrans" cxnId="{D11F70AC-F2E3-40D0-A80F-871DC0FBA396}">
      <dgm:prSet/>
      <dgm:spPr/>
      <dgm:t>
        <a:bodyPr/>
        <a:lstStyle/>
        <a:p>
          <a:endParaRPr lang="en-US"/>
        </a:p>
      </dgm:t>
    </dgm:pt>
    <dgm:pt modelId="{1DCB8F78-7776-4212-BD40-C05019A65884}">
      <dgm:prSet phldrT="[Text]"/>
      <dgm:spPr/>
      <dgm:t>
        <a:bodyPr/>
        <a:lstStyle/>
        <a:p>
          <a:r>
            <a:rPr lang="en-US" dirty="0" smtClean="0"/>
            <a:t>PGY-IV</a:t>
          </a:r>
          <a:endParaRPr lang="en-US" dirty="0"/>
        </a:p>
      </dgm:t>
    </dgm:pt>
    <dgm:pt modelId="{1BF6D497-7402-41A8-AD7C-BD35834E6B17}" type="parTrans" cxnId="{D1854CF3-5B22-466A-AE9A-9C7592855116}">
      <dgm:prSet/>
      <dgm:spPr/>
      <dgm:t>
        <a:bodyPr/>
        <a:lstStyle/>
        <a:p>
          <a:endParaRPr lang="en-US"/>
        </a:p>
      </dgm:t>
    </dgm:pt>
    <dgm:pt modelId="{4407BED6-365F-4C2F-83ED-CF74CFD1A2CB}" type="sibTrans" cxnId="{D1854CF3-5B22-466A-AE9A-9C7592855116}">
      <dgm:prSet/>
      <dgm:spPr/>
      <dgm:t>
        <a:bodyPr/>
        <a:lstStyle/>
        <a:p>
          <a:endParaRPr lang="en-US"/>
        </a:p>
      </dgm:t>
    </dgm:pt>
    <dgm:pt modelId="{CBC4E2A6-32DC-4BF5-A75A-0CD0BA4B1B76}">
      <dgm:prSet phldrT="[Text]"/>
      <dgm:spPr/>
      <dgm:t>
        <a:bodyPr/>
        <a:lstStyle/>
        <a:p>
          <a:r>
            <a:rPr lang="en-US" dirty="0" smtClean="0"/>
            <a:t>Skills Practices with Inpatients</a:t>
          </a:r>
          <a:endParaRPr lang="en-US" dirty="0"/>
        </a:p>
      </dgm:t>
    </dgm:pt>
    <dgm:pt modelId="{FEA14B68-C878-466C-B0A4-D34975AADF61}" type="parTrans" cxnId="{F266012A-7EC4-4788-9F7E-A57632DDF836}">
      <dgm:prSet/>
      <dgm:spPr/>
      <dgm:t>
        <a:bodyPr/>
        <a:lstStyle/>
        <a:p>
          <a:endParaRPr lang="en-US"/>
        </a:p>
      </dgm:t>
    </dgm:pt>
    <dgm:pt modelId="{2B131EF3-D442-4DAC-9C5A-26BB22EF451A}" type="sibTrans" cxnId="{F266012A-7EC4-4788-9F7E-A57632DDF836}">
      <dgm:prSet/>
      <dgm:spPr/>
      <dgm:t>
        <a:bodyPr/>
        <a:lstStyle/>
        <a:p>
          <a:endParaRPr lang="en-US"/>
        </a:p>
      </dgm:t>
    </dgm:pt>
    <dgm:pt modelId="{C6DFB10C-781B-4B92-B182-F3CAD6A761CB}">
      <dgm:prSet phldrT="[Text]"/>
      <dgm:spPr/>
      <dgm:t>
        <a:bodyPr/>
        <a:lstStyle/>
        <a:p>
          <a:r>
            <a:rPr lang="en-US" dirty="0" smtClean="0"/>
            <a:t>PGY I</a:t>
          </a:r>
          <a:endParaRPr lang="en-US" dirty="0"/>
        </a:p>
      </dgm:t>
    </dgm:pt>
    <dgm:pt modelId="{BC2D310F-A223-4DAF-804C-3DFFC1B1EE0A}" type="parTrans" cxnId="{E4B7F5DF-4532-47FA-BC47-D1F13100E589}">
      <dgm:prSet/>
      <dgm:spPr/>
      <dgm:t>
        <a:bodyPr/>
        <a:lstStyle/>
        <a:p>
          <a:endParaRPr lang="en-US"/>
        </a:p>
      </dgm:t>
    </dgm:pt>
    <dgm:pt modelId="{BE76B2AF-347F-41AD-AFAE-DFB7F7102703}" type="sibTrans" cxnId="{E4B7F5DF-4532-47FA-BC47-D1F13100E589}">
      <dgm:prSet/>
      <dgm:spPr/>
      <dgm:t>
        <a:bodyPr/>
        <a:lstStyle/>
        <a:p>
          <a:endParaRPr lang="en-US"/>
        </a:p>
      </dgm:t>
    </dgm:pt>
    <dgm:pt modelId="{1322AF87-8838-45B6-B4E0-FFE26235CCDB}" type="pres">
      <dgm:prSet presAssocID="{70170A33-B2EA-4670-9204-C6AA7F0AD2F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1F8E527-781A-467A-A005-1390AB56B980}" type="pres">
      <dgm:prSet presAssocID="{CBC4E2A6-32DC-4BF5-A75A-0CD0BA4B1B76}" presName="ParentComposite" presStyleCnt="0"/>
      <dgm:spPr/>
    </dgm:pt>
    <dgm:pt modelId="{B588B05A-29AD-49F0-A451-85E8347ACE0B}" type="pres">
      <dgm:prSet presAssocID="{CBC4E2A6-32DC-4BF5-A75A-0CD0BA4B1B76}" presName="Chord" presStyleLbl="bgShp" presStyleIdx="0" presStyleCnt="4"/>
      <dgm:spPr/>
    </dgm:pt>
    <dgm:pt modelId="{E244C038-71E3-448B-9F95-6CCB1041DC88}" type="pres">
      <dgm:prSet presAssocID="{CBC4E2A6-32DC-4BF5-A75A-0CD0BA4B1B76}" presName="Pie" presStyleLbl="alignNode1" presStyleIdx="0" presStyleCnt="4"/>
      <dgm:spPr/>
    </dgm:pt>
    <dgm:pt modelId="{0B9C89BA-DCBF-42F3-ACF8-0A2A58F5A554}" type="pres">
      <dgm:prSet presAssocID="{CBC4E2A6-32DC-4BF5-A75A-0CD0BA4B1B76}" presName="Parent" presStyleLbl="revTx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2E406-6E32-48E6-9744-1A7A31757661}" type="pres">
      <dgm:prSet presAssocID="{BE76B2AF-347F-41AD-AFAE-DFB7F7102703}" presName="negSibTrans" presStyleCnt="0"/>
      <dgm:spPr/>
    </dgm:pt>
    <dgm:pt modelId="{39087721-5060-4D8C-9A89-D64BA2500AEE}" type="pres">
      <dgm:prSet presAssocID="{CBC4E2A6-32DC-4BF5-A75A-0CD0BA4B1B76}" presName="composite" presStyleCnt="0"/>
      <dgm:spPr/>
    </dgm:pt>
    <dgm:pt modelId="{E2731230-FBA4-43D8-BA89-3F5AC59BE1FF}" type="pres">
      <dgm:prSet presAssocID="{CBC4E2A6-32DC-4BF5-A75A-0CD0BA4B1B76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BF41A-DDCD-41D3-8211-A5323058305E}" type="pres">
      <dgm:prSet presAssocID="{2B131EF3-D442-4DAC-9C5A-26BB22EF451A}" presName="sibTrans" presStyleCnt="0"/>
      <dgm:spPr/>
    </dgm:pt>
    <dgm:pt modelId="{5584CB3C-2AAA-4A33-A73A-B3C514085A0A}" type="pres">
      <dgm:prSet presAssocID="{087539EE-B3FF-44E9-B91A-A238E082D9C5}" presName="ParentComposite" presStyleCnt="0"/>
      <dgm:spPr/>
    </dgm:pt>
    <dgm:pt modelId="{F9335018-5B78-4A92-9480-DAD76EF50ED4}" type="pres">
      <dgm:prSet presAssocID="{087539EE-B3FF-44E9-B91A-A238E082D9C5}" presName="Chord" presStyleLbl="bgShp" presStyleIdx="1" presStyleCnt="4"/>
      <dgm:spPr/>
    </dgm:pt>
    <dgm:pt modelId="{18BF067A-471E-4979-83DA-76B3CCFDDC56}" type="pres">
      <dgm:prSet presAssocID="{087539EE-B3FF-44E9-B91A-A238E082D9C5}" presName="Pie" presStyleLbl="alignNode1" presStyleIdx="1" presStyleCnt="4"/>
      <dgm:spPr/>
    </dgm:pt>
    <dgm:pt modelId="{B18E5BE7-7997-4834-8FE8-E6FE0870721A}" type="pres">
      <dgm:prSet presAssocID="{087539EE-B3FF-44E9-B91A-A238E082D9C5}" presName="Parent" presStyleLbl="revTx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95DFA-A471-4F2C-B985-B3C2953FDE60}" type="pres">
      <dgm:prSet presAssocID="{34555A59-540F-47F2-86A9-149E1DC2F77B}" presName="negSibTrans" presStyleCnt="0"/>
      <dgm:spPr/>
    </dgm:pt>
    <dgm:pt modelId="{37127535-451E-4EDA-ADBF-B6AC9939A24F}" type="pres">
      <dgm:prSet presAssocID="{087539EE-B3FF-44E9-B91A-A238E082D9C5}" presName="composite" presStyleCnt="0"/>
      <dgm:spPr/>
    </dgm:pt>
    <dgm:pt modelId="{330756AC-01FC-4DF4-813A-5E3EBD7C67A4}" type="pres">
      <dgm:prSet presAssocID="{087539EE-B3FF-44E9-B91A-A238E082D9C5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A30B6-5013-41A7-9EF2-409401F93E03}" type="pres">
      <dgm:prSet presAssocID="{3127548C-2623-42AD-AF52-FBDF60851D58}" presName="sibTrans" presStyleCnt="0"/>
      <dgm:spPr/>
    </dgm:pt>
    <dgm:pt modelId="{D03B6DF5-71DD-4BE8-AD0C-6418E7485512}" type="pres">
      <dgm:prSet presAssocID="{5C275022-8E8F-42D0-BFB1-6139F87E8C9D}" presName="ParentComposite" presStyleCnt="0"/>
      <dgm:spPr/>
    </dgm:pt>
    <dgm:pt modelId="{1BAE304D-0179-4699-81D2-5C57B0C2991A}" type="pres">
      <dgm:prSet presAssocID="{5C275022-8E8F-42D0-BFB1-6139F87E8C9D}" presName="Chord" presStyleLbl="bgShp" presStyleIdx="2" presStyleCnt="4"/>
      <dgm:spPr/>
    </dgm:pt>
    <dgm:pt modelId="{D0225BC8-9BB1-4DDF-A7FF-BE7B291D8929}" type="pres">
      <dgm:prSet presAssocID="{5C275022-8E8F-42D0-BFB1-6139F87E8C9D}" presName="Pie" presStyleLbl="alignNode1" presStyleIdx="2" presStyleCnt="4"/>
      <dgm:spPr/>
    </dgm:pt>
    <dgm:pt modelId="{9BAAEBE0-65A5-4330-B925-A7EBD42CDD45}" type="pres">
      <dgm:prSet presAssocID="{5C275022-8E8F-42D0-BFB1-6139F87E8C9D}" presName="Parent" presStyleLbl="revTx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D967D-D034-4DDF-9BEB-C6D4B0E546DC}" type="pres">
      <dgm:prSet presAssocID="{1AD74603-6806-4A4A-B25D-54606DBF2045}" presName="negSibTrans" presStyleCnt="0"/>
      <dgm:spPr/>
    </dgm:pt>
    <dgm:pt modelId="{013E6A4C-2C55-4A04-9E79-83738B8BD938}" type="pres">
      <dgm:prSet presAssocID="{5C275022-8E8F-42D0-BFB1-6139F87E8C9D}" presName="composite" presStyleCnt="0"/>
      <dgm:spPr/>
    </dgm:pt>
    <dgm:pt modelId="{F5A8B36F-E5E0-445E-B137-34C60E297CBA}" type="pres">
      <dgm:prSet presAssocID="{5C275022-8E8F-42D0-BFB1-6139F87E8C9D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42C4B-E4A6-4825-8A43-D3A175A2623E}" type="pres">
      <dgm:prSet presAssocID="{1550FEB8-04A1-4324-A4CF-F37E7AEA1F48}" presName="sibTrans" presStyleCnt="0"/>
      <dgm:spPr/>
    </dgm:pt>
    <dgm:pt modelId="{0E87790C-CA5A-41D7-842E-AA39112F82C4}" type="pres">
      <dgm:prSet presAssocID="{E3E7F976-3BAB-426A-B618-78ED9437C3ED}" presName="ParentComposite" presStyleCnt="0"/>
      <dgm:spPr/>
    </dgm:pt>
    <dgm:pt modelId="{4C14C1A2-3838-4CA9-A9E7-E293FD5A9489}" type="pres">
      <dgm:prSet presAssocID="{E3E7F976-3BAB-426A-B618-78ED9437C3ED}" presName="Chord" presStyleLbl="bgShp" presStyleIdx="3" presStyleCnt="4"/>
      <dgm:spPr/>
    </dgm:pt>
    <dgm:pt modelId="{7E82581F-A1E7-4194-8D15-8C31DB2A1F4D}" type="pres">
      <dgm:prSet presAssocID="{E3E7F976-3BAB-426A-B618-78ED9437C3ED}" presName="Pie" presStyleLbl="alignNode1" presStyleIdx="3" presStyleCnt="4"/>
      <dgm:spPr/>
    </dgm:pt>
    <dgm:pt modelId="{2E51DA58-387C-493F-9E7E-AFA694D2909F}" type="pres">
      <dgm:prSet presAssocID="{E3E7F976-3BAB-426A-B618-78ED9437C3ED}" presName="Parent" presStyleLbl="revTx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286FB-0B49-49A8-8457-C71D7AB53D17}" type="pres">
      <dgm:prSet presAssocID="{4407BED6-365F-4C2F-83ED-CF74CFD1A2CB}" presName="negSibTrans" presStyleCnt="0"/>
      <dgm:spPr/>
    </dgm:pt>
    <dgm:pt modelId="{B87546E7-27A6-4E66-BFF9-0CDFF0781174}" type="pres">
      <dgm:prSet presAssocID="{E3E7F976-3BAB-426A-B618-78ED9437C3ED}" presName="composite" presStyleCnt="0"/>
      <dgm:spPr/>
    </dgm:pt>
    <dgm:pt modelId="{BEE15287-565A-4BA4-A37F-F2BD15138A12}" type="pres">
      <dgm:prSet presAssocID="{E3E7F976-3BAB-426A-B618-78ED9437C3ED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A95CAB-969F-4C9A-9122-5E1F73663545}" type="presOf" srcId="{5C275022-8E8F-42D0-BFB1-6139F87E8C9D}" destId="{9BAAEBE0-65A5-4330-B925-A7EBD42CDD45}" srcOrd="0" destOrd="0" presId="urn:microsoft.com/office/officeart/2009/3/layout/PieProcess"/>
    <dgm:cxn modelId="{394144B9-3ADC-4632-A079-057BACE6AE34}" type="presOf" srcId="{E3E7F976-3BAB-426A-B618-78ED9437C3ED}" destId="{2E51DA58-387C-493F-9E7E-AFA694D2909F}" srcOrd="0" destOrd="0" presId="urn:microsoft.com/office/officeart/2009/3/layout/PieProcess"/>
    <dgm:cxn modelId="{F266012A-7EC4-4788-9F7E-A57632DDF836}" srcId="{70170A33-B2EA-4670-9204-C6AA7F0AD2F4}" destId="{CBC4E2A6-32DC-4BF5-A75A-0CD0BA4B1B76}" srcOrd="0" destOrd="0" parTransId="{FEA14B68-C878-466C-B0A4-D34975AADF61}" sibTransId="{2B131EF3-D442-4DAC-9C5A-26BB22EF451A}"/>
    <dgm:cxn modelId="{D11F70AC-F2E3-40D0-A80F-871DC0FBA396}" srcId="{70170A33-B2EA-4670-9204-C6AA7F0AD2F4}" destId="{E3E7F976-3BAB-426A-B618-78ED9437C3ED}" srcOrd="3" destOrd="0" parTransId="{D8F5676C-0DDB-4738-BBBF-17A063D9C35C}" sibTransId="{05D80F06-5CC8-491D-B7E6-D3ED429C6EEB}"/>
    <dgm:cxn modelId="{529B3886-5030-4B98-9C57-08F1C990EB44}" type="presOf" srcId="{70170A33-B2EA-4670-9204-C6AA7F0AD2F4}" destId="{1322AF87-8838-45B6-B4E0-FFE26235CCDB}" srcOrd="0" destOrd="0" presId="urn:microsoft.com/office/officeart/2009/3/layout/PieProcess"/>
    <dgm:cxn modelId="{CD9EDF0F-2128-4763-B2E1-1A64AAA37E42}" srcId="{087539EE-B3FF-44E9-B91A-A238E082D9C5}" destId="{3B2B318D-587F-4023-B5D4-F1B27803C243}" srcOrd="0" destOrd="0" parTransId="{39249073-D3A2-4824-BB5A-8BDA9ABB87F5}" sibTransId="{34555A59-540F-47F2-86A9-149E1DC2F77B}"/>
    <dgm:cxn modelId="{90FC39BE-AD33-4C2A-8A23-2090F4E863EB}" type="presOf" srcId="{087539EE-B3FF-44E9-B91A-A238E082D9C5}" destId="{B18E5BE7-7997-4834-8FE8-E6FE0870721A}" srcOrd="0" destOrd="0" presId="urn:microsoft.com/office/officeart/2009/3/layout/PieProcess"/>
    <dgm:cxn modelId="{E4B7F5DF-4532-47FA-BC47-D1F13100E589}" srcId="{CBC4E2A6-32DC-4BF5-A75A-0CD0BA4B1B76}" destId="{C6DFB10C-781B-4B92-B182-F3CAD6A761CB}" srcOrd="0" destOrd="0" parTransId="{BC2D310F-A223-4DAF-804C-3DFFC1B1EE0A}" sibTransId="{BE76B2AF-347F-41AD-AFAE-DFB7F7102703}"/>
    <dgm:cxn modelId="{7FEE3E9B-1D4B-4E67-B15D-F7C5240E57D2}" srcId="{70170A33-B2EA-4670-9204-C6AA7F0AD2F4}" destId="{087539EE-B3FF-44E9-B91A-A238E082D9C5}" srcOrd="1" destOrd="0" parTransId="{248A5306-7D03-426A-B469-885253E57838}" sibTransId="{3127548C-2623-42AD-AF52-FBDF60851D58}"/>
    <dgm:cxn modelId="{9705EF9E-5717-4173-8A73-360E1E90B2E9}" type="presOf" srcId="{CBC4E2A6-32DC-4BF5-A75A-0CD0BA4B1B76}" destId="{0B9C89BA-DCBF-42F3-ACF8-0A2A58F5A554}" srcOrd="0" destOrd="0" presId="urn:microsoft.com/office/officeart/2009/3/layout/PieProcess"/>
    <dgm:cxn modelId="{7BE337A9-542F-4BC8-B61F-8B411AB8288F}" srcId="{70170A33-B2EA-4670-9204-C6AA7F0AD2F4}" destId="{5C275022-8E8F-42D0-BFB1-6139F87E8C9D}" srcOrd="2" destOrd="0" parTransId="{37A1CDA5-8496-464E-8E6B-A2AF3376233F}" sibTransId="{1550FEB8-04A1-4324-A4CF-F37E7AEA1F48}"/>
    <dgm:cxn modelId="{74FEDDF6-7210-409A-B3B2-C8A6903F0847}" type="presOf" srcId="{28115E10-45E8-4744-A775-8777434AB3D2}" destId="{F5A8B36F-E5E0-445E-B137-34C60E297CBA}" srcOrd="0" destOrd="0" presId="urn:microsoft.com/office/officeart/2009/3/layout/PieProcess"/>
    <dgm:cxn modelId="{D1854CF3-5B22-466A-AE9A-9C7592855116}" srcId="{E3E7F976-3BAB-426A-B618-78ED9437C3ED}" destId="{1DCB8F78-7776-4212-BD40-C05019A65884}" srcOrd="0" destOrd="0" parTransId="{1BF6D497-7402-41A8-AD7C-BD35834E6B17}" sibTransId="{4407BED6-365F-4C2F-83ED-CF74CFD1A2CB}"/>
    <dgm:cxn modelId="{EB7D2DED-452F-4836-8C07-90FB29E8EBCE}" type="presOf" srcId="{C6DFB10C-781B-4B92-B182-F3CAD6A761CB}" destId="{E2731230-FBA4-43D8-BA89-3F5AC59BE1FF}" srcOrd="0" destOrd="0" presId="urn:microsoft.com/office/officeart/2009/3/layout/PieProcess"/>
    <dgm:cxn modelId="{4376F653-2D55-4EB9-8073-2221C64F213C}" type="presOf" srcId="{3B2B318D-587F-4023-B5D4-F1B27803C243}" destId="{330756AC-01FC-4DF4-813A-5E3EBD7C67A4}" srcOrd="0" destOrd="0" presId="urn:microsoft.com/office/officeart/2009/3/layout/PieProcess"/>
    <dgm:cxn modelId="{AE81A5AB-CD24-4D5E-A223-7689BB7DBD4A}" type="presOf" srcId="{1DCB8F78-7776-4212-BD40-C05019A65884}" destId="{BEE15287-565A-4BA4-A37F-F2BD15138A12}" srcOrd="0" destOrd="0" presId="urn:microsoft.com/office/officeart/2009/3/layout/PieProcess"/>
    <dgm:cxn modelId="{18BDF739-9340-4CC4-B2EB-39F235CCDCC3}" srcId="{5C275022-8E8F-42D0-BFB1-6139F87E8C9D}" destId="{28115E10-45E8-4744-A775-8777434AB3D2}" srcOrd="0" destOrd="0" parTransId="{90E64152-326E-474B-BCD5-F6A4BAE2FAA7}" sibTransId="{1AD74603-6806-4A4A-B25D-54606DBF2045}"/>
    <dgm:cxn modelId="{40BDAB6C-54F3-4F4E-85C2-2AC451BEA996}" type="presParOf" srcId="{1322AF87-8838-45B6-B4E0-FFE26235CCDB}" destId="{11F8E527-781A-467A-A005-1390AB56B980}" srcOrd="0" destOrd="0" presId="urn:microsoft.com/office/officeart/2009/3/layout/PieProcess"/>
    <dgm:cxn modelId="{22D2B7E1-F783-4B22-8D73-D0DFFD81E8D6}" type="presParOf" srcId="{11F8E527-781A-467A-A005-1390AB56B980}" destId="{B588B05A-29AD-49F0-A451-85E8347ACE0B}" srcOrd="0" destOrd="0" presId="urn:microsoft.com/office/officeart/2009/3/layout/PieProcess"/>
    <dgm:cxn modelId="{71BFECF1-1DE6-4834-86F4-864D813A8978}" type="presParOf" srcId="{11F8E527-781A-467A-A005-1390AB56B980}" destId="{E244C038-71E3-448B-9F95-6CCB1041DC88}" srcOrd="1" destOrd="0" presId="urn:microsoft.com/office/officeart/2009/3/layout/PieProcess"/>
    <dgm:cxn modelId="{417D02A3-EC4A-4E2C-A878-3F26EA26DEB9}" type="presParOf" srcId="{11F8E527-781A-467A-A005-1390AB56B980}" destId="{0B9C89BA-DCBF-42F3-ACF8-0A2A58F5A554}" srcOrd="2" destOrd="0" presId="urn:microsoft.com/office/officeart/2009/3/layout/PieProcess"/>
    <dgm:cxn modelId="{15706E1E-BA75-48B5-91A3-6DEE01D0AA92}" type="presParOf" srcId="{1322AF87-8838-45B6-B4E0-FFE26235CCDB}" destId="{6D42E406-6E32-48E6-9744-1A7A31757661}" srcOrd="1" destOrd="0" presId="urn:microsoft.com/office/officeart/2009/3/layout/PieProcess"/>
    <dgm:cxn modelId="{E83E7368-0C73-4A9D-BE9C-E3192ACDE28D}" type="presParOf" srcId="{1322AF87-8838-45B6-B4E0-FFE26235CCDB}" destId="{39087721-5060-4D8C-9A89-D64BA2500AEE}" srcOrd="2" destOrd="0" presId="urn:microsoft.com/office/officeart/2009/3/layout/PieProcess"/>
    <dgm:cxn modelId="{04326F21-BA1A-4433-8DE4-6020D89F7A57}" type="presParOf" srcId="{39087721-5060-4D8C-9A89-D64BA2500AEE}" destId="{E2731230-FBA4-43D8-BA89-3F5AC59BE1FF}" srcOrd="0" destOrd="0" presId="urn:microsoft.com/office/officeart/2009/3/layout/PieProcess"/>
    <dgm:cxn modelId="{E69A08EA-5604-403F-A565-1B4EBB025797}" type="presParOf" srcId="{1322AF87-8838-45B6-B4E0-FFE26235CCDB}" destId="{780BF41A-DDCD-41D3-8211-A5323058305E}" srcOrd="3" destOrd="0" presId="urn:microsoft.com/office/officeart/2009/3/layout/PieProcess"/>
    <dgm:cxn modelId="{51C5C4BB-866B-430C-8BEF-4A7AC025F667}" type="presParOf" srcId="{1322AF87-8838-45B6-B4E0-FFE26235CCDB}" destId="{5584CB3C-2AAA-4A33-A73A-B3C514085A0A}" srcOrd="4" destOrd="0" presId="urn:microsoft.com/office/officeart/2009/3/layout/PieProcess"/>
    <dgm:cxn modelId="{0AFE13AA-988E-46AE-B1BD-C29DA77B0C22}" type="presParOf" srcId="{5584CB3C-2AAA-4A33-A73A-B3C514085A0A}" destId="{F9335018-5B78-4A92-9480-DAD76EF50ED4}" srcOrd="0" destOrd="0" presId="urn:microsoft.com/office/officeart/2009/3/layout/PieProcess"/>
    <dgm:cxn modelId="{FF5F5BD7-A202-452E-94EF-A4ACF8FF7D07}" type="presParOf" srcId="{5584CB3C-2AAA-4A33-A73A-B3C514085A0A}" destId="{18BF067A-471E-4979-83DA-76B3CCFDDC56}" srcOrd="1" destOrd="0" presId="urn:microsoft.com/office/officeart/2009/3/layout/PieProcess"/>
    <dgm:cxn modelId="{1C795D7A-9B79-4492-ACE2-F100D73B0C0B}" type="presParOf" srcId="{5584CB3C-2AAA-4A33-A73A-B3C514085A0A}" destId="{B18E5BE7-7997-4834-8FE8-E6FE0870721A}" srcOrd="2" destOrd="0" presId="urn:microsoft.com/office/officeart/2009/3/layout/PieProcess"/>
    <dgm:cxn modelId="{997D6424-7145-4F7B-B0FA-E6797D2C0F67}" type="presParOf" srcId="{1322AF87-8838-45B6-B4E0-FFE26235CCDB}" destId="{22A95DFA-A471-4F2C-B985-B3C2953FDE60}" srcOrd="5" destOrd="0" presId="urn:microsoft.com/office/officeart/2009/3/layout/PieProcess"/>
    <dgm:cxn modelId="{BC932CD6-DFA5-4184-87BA-C862B76FA449}" type="presParOf" srcId="{1322AF87-8838-45B6-B4E0-FFE26235CCDB}" destId="{37127535-451E-4EDA-ADBF-B6AC9939A24F}" srcOrd="6" destOrd="0" presId="urn:microsoft.com/office/officeart/2009/3/layout/PieProcess"/>
    <dgm:cxn modelId="{2C5AE5B1-5DB5-4BA9-884D-2269BE64E036}" type="presParOf" srcId="{37127535-451E-4EDA-ADBF-B6AC9939A24F}" destId="{330756AC-01FC-4DF4-813A-5E3EBD7C67A4}" srcOrd="0" destOrd="0" presId="urn:microsoft.com/office/officeart/2009/3/layout/PieProcess"/>
    <dgm:cxn modelId="{D2776936-49D1-409B-BBE8-BFE3D78D9066}" type="presParOf" srcId="{1322AF87-8838-45B6-B4E0-FFE26235CCDB}" destId="{CABA30B6-5013-41A7-9EF2-409401F93E03}" srcOrd="7" destOrd="0" presId="urn:microsoft.com/office/officeart/2009/3/layout/PieProcess"/>
    <dgm:cxn modelId="{EAFB6CAE-3739-4486-993D-B5A8CA4EB5E4}" type="presParOf" srcId="{1322AF87-8838-45B6-B4E0-FFE26235CCDB}" destId="{D03B6DF5-71DD-4BE8-AD0C-6418E7485512}" srcOrd="8" destOrd="0" presId="urn:microsoft.com/office/officeart/2009/3/layout/PieProcess"/>
    <dgm:cxn modelId="{646E45E4-28E0-4F3D-8901-7274081C22A7}" type="presParOf" srcId="{D03B6DF5-71DD-4BE8-AD0C-6418E7485512}" destId="{1BAE304D-0179-4699-81D2-5C57B0C2991A}" srcOrd="0" destOrd="0" presId="urn:microsoft.com/office/officeart/2009/3/layout/PieProcess"/>
    <dgm:cxn modelId="{A98DF417-1AFC-44E1-874B-79CCFA149678}" type="presParOf" srcId="{D03B6DF5-71DD-4BE8-AD0C-6418E7485512}" destId="{D0225BC8-9BB1-4DDF-A7FF-BE7B291D8929}" srcOrd="1" destOrd="0" presId="urn:microsoft.com/office/officeart/2009/3/layout/PieProcess"/>
    <dgm:cxn modelId="{972420CE-E7BB-42AF-A312-E230879DF25D}" type="presParOf" srcId="{D03B6DF5-71DD-4BE8-AD0C-6418E7485512}" destId="{9BAAEBE0-65A5-4330-B925-A7EBD42CDD45}" srcOrd="2" destOrd="0" presId="urn:microsoft.com/office/officeart/2009/3/layout/PieProcess"/>
    <dgm:cxn modelId="{903727C5-FCDA-417D-A3E0-1D6403385C71}" type="presParOf" srcId="{1322AF87-8838-45B6-B4E0-FFE26235CCDB}" destId="{EE4D967D-D034-4DDF-9BEB-C6D4B0E546DC}" srcOrd="9" destOrd="0" presId="urn:microsoft.com/office/officeart/2009/3/layout/PieProcess"/>
    <dgm:cxn modelId="{5D21A041-FC01-42BE-BC70-7AF36E81D810}" type="presParOf" srcId="{1322AF87-8838-45B6-B4E0-FFE26235CCDB}" destId="{013E6A4C-2C55-4A04-9E79-83738B8BD938}" srcOrd="10" destOrd="0" presId="urn:microsoft.com/office/officeart/2009/3/layout/PieProcess"/>
    <dgm:cxn modelId="{60BFC2E1-9966-4FCA-868D-2E436706EB9B}" type="presParOf" srcId="{013E6A4C-2C55-4A04-9E79-83738B8BD938}" destId="{F5A8B36F-E5E0-445E-B137-34C60E297CBA}" srcOrd="0" destOrd="0" presId="urn:microsoft.com/office/officeart/2009/3/layout/PieProcess"/>
    <dgm:cxn modelId="{0C45CF30-364D-4586-A204-B41E60FEC92E}" type="presParOf" srcId="{1322AF87-8838-45B6-B4E0-FFE26235CCDB}" destId="{29042C4B-E4A6-4825-8A43-D3A175A2623E}" srcOrd="11" destOrd="0" presId="urn:microsoft.com/office/officeart/2009/3/layout/PieProcess"/>
    <dgm:cxn modelId="{E0AB9913-77AC-459F-8EE8-2C9127776277}" type="presParOf" srcId="{1322AF87-8838-45B6-B4E0-FFE26235CCDB}" destId="{0E87790C-CA5A-41D7-842E-AA39112F82C4}" srcOrd="12" destOrd="0" presId="urn:microsoft.com/office/officeart/2009/3/layout/PieProcess"/>
    <dgm:cxn modelId="{00F69530-10FE-4B7A-9A03-ABAF404775B8}" type="presParOf" srcId="{0E87790C-CA5A-41D7-842E-AA39112F82C4}" destId="{4C14C1A2-3838-4CA9-A9E7-E293FD5A9489}" srcOrd="0" destOrd="0" presId="urn:microsoft.com/office/officeart/2009/3/layout/PieProcess"/>
    <dgm:cxn modelId="{42427A58-6E5B-43B6-B004-C5FDF3370040}" type="presParOf" srcId="{0E87790C-CA5A-41D7-842E-AA39112F82C4}" destId="{7E82581F-A1E7-4194-8D15-8C31DB2A1F4D}" srcOrd="1" destOrd="0" presId="urn:microsoft.com/office/officeart/2009/3/layout/PieProcess"/>
    <dgm:cxn modelId="{659309DC-36F4-455D-BD60-65CF91BA7858}" type="presParOf" srcId="{0E87790C-CA5A-41D7-842E-AA39112F82C4}" destId="{2E51DA58-387C-493F-9E7E-AFA694D2909F}" srcOrd="2" destOrd="0" presId="urn:microsoft.com/office/officeart/2009/3/layout/PieProcess"/>
    <dgm:cxn modelId="{AC288BD9-9451-4709-9579-3542B1B31CE1}" type="presParOf" srcId="{1322AF87-8838-45B6-B4E0-FFE26235CCDB}" destId="{0D3286FB-0B49-49A8-8457-C71D7AB53D17}" srcOrd="13" destOrd="0" presId="urn:microsoft.com/office/officeart/2009/3/layout/PieProcess"/>
    <dgm:cxn modelId="{04285314-781F-4509-B106-4ADEB663FF52}" type="presParOf" srcId="{1322AF87-8838-45B6-B4E0-FFE26235CCDB}" destId="{B87546E7-27A6-4E66-BFF9-0CDFF0781174}" srcOrd="14" destOrd="0" presId="urn:microsoft.com/office/officeart/2009/3/layout/PieProcess"/>
    <dgm:cxn modelId="{8DAEE76D-559F-4D46-A9FB-661A5FA13CD8}" type="presParOf" srcId="{B87546E7-27A6-4E66-BFF9-0CDFF0781174}" destId="{BEE15287-565A-4BA4-A37F-F2BD15138A12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D1B734-2086-47F1-9D08-FCA8EF30461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E277B5-F2AF-4029-B9F1-40FB0DFCC672}">
      <dgm:prSet phldrT="[Text]"/>
      <dgm:spPr/>
      <dgm:t>
        <a:bodyPr/>
        <a:lstStyle/>
        <a:p>
          <a:r>
            <a:rPr lang="en-US" dirty="0" smtClean="0"/>
            <a:t>Inter-professional Case Conference Series (Present PGY III, attend PGY I – IV)</a:t>
          </a:r>
          <a:endParaRPr lang="en-US" dirty="0"/>
        </a:p>
      </dgm:t>
    </dgm:pt>
    <dgm:pt modelId="{B390E676-554C-449A-879A-6374A7200601}" type="parTrans" cxnId="{3650A8CA-350D-44B0-B656-28DEE8536A6D}">
      <dgm:prSet/>
      <dgm:spPr/>
      <dgm:t>
        <a:bodyPr/>
        <a:lstStyle/>
        <a:p>
          <a:endParaRPr lang="en-US"/>
        </a:p>
      </dgm:t>
    </dgm:pt>
    <dgm:pt modelId="{6B10498D-E07A-4D13-A367-AD3BD6B161DB}" type="sibTrans" cxnId="{3650A8CA-350D-44B0-B656-28DEE8536A6D}">
      <dgm:prSet/>
      <dgm:spPr/>
      <dgm:t>
        <a:bodyPr/>
        <a:lstStyle/>
        <a:p>
          <a:endParaRPr lang="en-US"/>
        </a:p>
      </dgm:t>
    </dgm:pt>
    <dgm:pt modelId="{ABAA755F-365B-405E-B5DA-F98F032C21A6}">
      <dgm:prSet phldrT="[Text]"/>
      <dgm:spPr/>
      <dgm:t>
        <a:bodyPr/>
        <a:lstStyle/>
        <a:p>
          <a:r>
            <a:rPr lang="en-US" dirty="0" smtClean="0"/>
            <a:t>Group Therapy Co-Leadership</a:t>
          </a:r>
          <a:endParaRPr lang="en-US" dirty="0"/>
        </a:p>
      </dgm:t>
    </dgm:pt>
    <dgm:pt modelId="{EF977A19-AE78-4099-9D85-2035ECC308A6}" type="parTrans" cxnId="{DFDC28E6-BA8B-4315-819E-36915E7AABDD}">
      <dgm:prSet/>
      <dgm:spPr/>
      <dgm:t>
        <a:bodyPr/>
        <a:lstStyle/>
        <a:p>
          <a:endParaRPr lang="en-US"/>
        </a:p>
      </dgm:t>
    </dgm:pt>
    <dgm:pt modelId="{3BAECD19-4227-4A10-ABB8-914523934042}" type="sibTrans" cxnId="{DFDC28E6-BA8B-4315-819E-36915E7AABDD}">
      <dgm:prSet/>
      <dgm:spPr/>
      <dgm:t>
        <a:bodyPr/>
        <a:lstStyle/>
        <a:p>
          <a:endParaRPr lang="en-US"/>
        </a:p>
      </dgm:t>
    </dgm:pt>
    <dgm:pt modelId="{22B83C26-4FD2-4047-9B9F-4E91F2420804}">
      <dgm:prSet phldrT="[Text]"/>
      <dgm:spPr/>
      <dgm:t>
        <a:bodyPr/>
        <a:lstStyle/>
        <a:p>
          <a:r>
            <a:rPr lang="en-US" dirty="0" smtClean="0"/>
            <a:t>Child Psychotherapy at Center for Advancement of Youth</a:t>
          </a:r>
          <a:endParaRPr lang="en-US" dirty="0"/>
        </a:p>
      </dgm:t>
    </dgm:pt>
    <dgm:pt modelId="{D3319CB8-C9C3-4651-A2BF-1A19E81A9C58}" type="parTrans" cxnId="{106E3F09-7687-42D0-95BC-756A9D694757}">
      <dgm:prSet/>
      <dgm:spPr/>
      <dgm:t>
        <a:bodyPr/>
        <a:lstStyle/>
        <a:p>
          <a:endParaRPr lang="en-US"/>
        </a:p>
      </dgm:t>
    </dgm:pt>
    <dgm:pt modelId="{DE4FF8A3-3624-45F7-AF7F-023C0F6202DC}" type="sibTrans" cxnId="{106E3F09-7687-42D0-95BC-756A9D694757}">
      <dgm:prSet/>
      <dgm:spPr/>
      <dgm:t>
        <a:bodyPr/>
        <a:lstStyle/>
        <a:p>
          <a:endParaRPr lang="en-US"/>
        </a:p>
      </dgm:t>
    </dgm:pt>
    <dgm:pt modelId="{47AE4B3D-7874-4BD0-BA07-0A5249C38141}">
      <dgm:prSet phldrT="[Text]" phldr="1"/>
      <dgm:spPr/>
      <dgm:t>
        <a:bodyPr/>
        <a:lstStyle/>
        <a:p>
          <a:endParaRPr lang="en-US"/>
        </a:p>
      </dgm:t>
    </dgm:pt>
    <dgm:pt modelId="{2F280CFB-B568-4340-8E1B-E17AA714FE5C}" type="parTrans" cxnId="{132CD376-0A0E-44AF-865B-811E7BEE1CCC}">
      <dgm:prSet/>
      <dgm:spPr/>
      <dgm:t>
        <a:bodyPr/>
        <a:lstStyle/>
        <a:p>
          <a:endParaRPr lang="en-US"/>
        </a:p>
      </dgm:t>
    </dgm:pt>
    <dgm:pt modelId="{09664411-CF23-4858-9098-467A3BB1C463}" type="sibTrans" cxnId="{132CD376-0A0E-44AF-865B-811E7BEE1CCC}">
      <dgm:prSet/>
      <dgm:spPr/>
      <dgm:t>
        <a:bodyPr/>
        <a:lstStyle/>
        <a:p>
          <a:endParaRPr lang="en-US"/>
        </a:p>
      </dgm:t>
    </dgm:pt>
    <dgm:pt modelId="{E917C23A-F688-45E8-B105-B9B8DA1AE494}">
      <dgm:prSet/>
      <dgm:spPr/>
      <dgm:t>
        <a:bodyPr/>
        <a:lstStyle/>
        <a:p>
          <a:r>
            <a:rPr lang="en-US" smtClean="0"/>
            <a:t>Program in Psychotherapy Media Club</a:t>
          </a:r>
          <a:endParaRPr lang="en-US" dirty="0"/>
        </a:p>
      </dgm:t>
    </dgm:pt>
    <dgm:pt modelId="{DE838DE1-D5B0-44BD-BD29-085CF92E8958}" type="parTrans" cxnId="{0A540090-8FE3-467D-8493-0990DD33C04D}">
      <dgm:prSet/>
      <dgm:spPr/>
      <dgm:t>
        <a:bodyPr/>
        <a:lstStyle/>
        <a:p>
          <a:endParaRPr lang="en-US"/>
        </a:p>
      </dgm:t>
    </dgm:pt>
    <dgm:pt modelId="{EA8881A0-7FA3-495E-87F8-4970997441E7}" type="sibTrans" cxnId="{0A540090-8FE3-467D-8493-0990DD33C04D}">
      <dgm:prSet/>
      <dgm:spPr/>
      <dgm:t>
        <a:bodyPr/>
        <a:lstStyle/>
        <a:p>
          <a:endParaRPr lang="en-US"/>
        </a:p>
      </dgm:t>
    </dgm:pt>
    <dgm:pt modelId="{C11E6D9D-94B9-4FF3-9227-59AAAC74D254}" type="pres">
      <dgm:prSet presAssocID="{ECD1B734-2086-47F1-9D08-FCA8EF30461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101A4A-8FF9-4903-BC0C-EF8E8E772BA1}" type="pres">
      <dgm:prSet presAssocID="{ECD1B734-2086-47F1-9D08-FCA8EF304618}" presName="diamond" presStyleLbl="bgShp" presStyleIdx="0" presStyleCnt="1" custLinFactNeighborX="11096" custLinFactNeighborY="462"/>
      <dgm:spPr/>
    </dgm:pt>
    <dgm:pt modelId="{DBAEF89E-347E-4078-9FF5-9F9DADCE2B99}" type="pres">
      <dgm:prSet presAssocID="{ECD1B734-2086-47F1-9D08-FCA8EF30461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FCC91-FD83-4674-8646-F602E26C5EF1}" type="pres">
      <dgm:prSet presAssocID="{ECD1B734-2086-47F1-9D08-FCA8EF30461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17093-F70C-45AC-9E1A-707802E7895E}" type="pres">
      <dgm:prSet presAssocID="{ECD1B734-2086-47F1-9D08-FCA8EF30461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574CE-D363-46FC-AD6F-B9CE26DD1718}" type="pres">
      <dgm:prSet presAssocID="{ECD1B734-2086-47F1-9D08-FCA8EF30461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6F424F-C8BB-4BDA-80C1-850FE0D99D81}" type="presOf" srcId="{ECD1B734-2086-47F1-9D08-FCA8EF304618}" destId="{C11E6D9D-94B9-4FF3-9227-59AAAC74D254}" srcOrd="0" destOrd="0" presId="urn:microsoft.com/office/officeart/2005/8/layout/matrix3"/>
    <dgm:cxn modelId="{3650A8CA-350D-44B0-B656-28DEE8536A6D}" srcId="{ECD1B734-2086-47F1-9D08-FCA8EF304618}" destId="{51E277B5-F2AF-4029-B9F1-40FB0DFCC672}" srcOrd="0" destOrd="0" parTransId="{B390E676-554C-449A-879A-6374A7200601}" sibTransId="{6B10498D-E07A-4D13-A367-AD3BD6B161DB}"/>
    <dgm:cxn modelId="{0A540090-8FE3-467D-8493-0990DD33C04D}" srcId="{ECD1B734-2086-47F1-9D08-FCA8EF304618}" destId="{E917C23A-F688-45E8-B105-B9B8DA1AE494}" srcOrd="3" destOrd="0" parTransId="{DE838DE1-D5B0-44BD-BD29-085CF92E8958}" sibTransId="{EA8881A0-7FA3-495E-87F8-4970997441E7}"/>
    <dgm:cxn modelId="{0FF9134A-0F52-4365-85C4-2512750A3888}" type="presOf" srcId="{22B83C26-4FD2-4047-9B9F-4E91F2420804}" destId="{63517093-F70C-45AC-9E1A-707802E7895E}" srcOrd="0" destOrd="0" presId="urn:microsoft.com/office/officeart/2005/8/layout/matrix3"/>
    <dgm:cxn modelId="{106E3F09-7687-42D0-95BC-756A9D694757}" srcId="{ECD1B734-2086-47F1-9D08-FCA8EF304618}" destId="{22B83C26-4FD2-4047-9B9F-4E91F2420804}" srcOrd="2" destOrd="0" parTransId="{D3319CB8-C9C3-4651-A2BF-1A19E81A9C58}" sibTransId="{DE4FF8A3-3624-45F7-AF7F-023C0F6202DC}"/>
    <dgm:cxn modelId="{DFDC28E6-BA8B-4315-819E-36915E7AABDD}" srcId="{ECD1B734-2086-47F1-9D08-FCA8EF304618}" destId="{ABAA755F-365B-405E-B5DA-F98F032C21A6}" srcOrd="1" destOrd="0" parTransId="{EF977A19-AE78-4099-9D85-2035ECC308A6}" sibTransId="{3BAECD19-4227-4A10-ABB8-914523934042}"/>
    <dgm:cxn modelId="{C1D4DC4C-89A9-4617-A389-29F8E91D4AAE}" type="presOf" srcId="{51E277B5-F2AF-4029-B9F1-40FB0DFCC672}" destId="{DBAEF89E-347E-4078-9FF5-9F9DADCE2B99}" srcOrd="0" destOrd="0" presId="urn:microsoft.com/office/officeart/2005/8/layout/matrix3"/>
    <dgm:cxn modelId="{CE05F839-2D3C-4FEC-B837-A48941FABA0D}" type="presOf" srcId="{ABAA755F-365B-405E-B5DA-F98F032C21A6}" destId="{CE8FCC91-FD83-4674-8646-F602E26C5EF1}" srcOrd="0" destOrd="0" presId="urn:microsoft.com/office/officeart/2005/8/layout/matrix3"/>
    <dgm:cxn modelId="{84BA14E0-EDF3-4ECD-B568-58EB7A2D1156}" type="presOf" srcId="{E917C23A-F688-45E8-B105-B9B8DA1AE494}" destId="{5DF574CE-D363-46FC-AD6F-B9CE26DD1718}" srcOrd="0" destOrd="0" presId="urn:microsoft.com/office/officeart/2005/8/layout/matrix3"/>
    <dgm:cxn modelId="{132CD376-0A0E-44AF-865B-811E7BEE1CCC}" srcId="{ECD1B734-2086-47F1-9D08-FCA8EF304618}" destId="{47AE4B3D-7874-4BD0-BA07-0A5249C38141}" srcOrd="4" destOrd="0" parTransId="{2F280CFB-B568-4340-8E1B-E17AA714FE5C}" sibTransId="{09664411-CF23-4858-9098-467A3BB1C463}"/>
    <dgm:cxn modelId="{25960A84-A171-45A9-BBBE-485B142EEBCB}" type="presParOf" srcId="{C11E6D9D-94B9-4FF3-9227-59AAAC74D254}" destId="{40101A4A-8FF9-4903-BC0C-EF8E8E772BA1}" srcOrd="0" destOrd="0" presId="urn:microsoft.com/office/officeart/2005/8/layout/matrix3"/>
    <dgm:cxn modelId="{D0A9923F-3212-4D75-8D4F-B791FEC2D2BF}" type="presParOf" srcId="{C11E6D9D-94B9-4FF3-9227-59AAAC74D254}" destId="{DBAEF89E-347E-4078-9FF5-9F9DADCE2B99}" srcOrd="1" destOrd="0" presId="urn:microsoft.com/office/officeart/2005/8/layout/matrix3"/>
    <dgm:cxn modelId="{ECC1BD9B-02DD-477E-B27D-3A6AEC6B8DD6}" type="presParOf" srcId="{C11E6D9D-94B9-4FF3-9227-59AAAC74D254}" destId="{CE8FCC91-FD83-4674-8646-F602E26C5EF1}" srcOrd="2" destOrd="0" presId="urn:microsoft.com/office/officeart/2005/8/layout/matrix3"/>
    <dgm:cxn modelId="{0FB2C461-FF2C-44A2-AB3B-75E1D4AB0A62}" type="presParOf" srcId="{C11E6D9D-94B9-4FF3-9227-59AAAC74D254}" destId="{63517093-F70C-45AC-9E1A-707802E7895E}" srcOrd="3" destOrd="0" presId="urn:microsoft.com/office/officeart/2005/8/layout/matrix3"/>
    <dgm:cxn modelId="{D1B1D99C-0FF9-4FD4-B0B7-EBDFB92414C6}" type="presParOf" srcId="{C11E6D9D-94B9-4FF3-9227-59AAAC74D254}" destId="{5DF574CE-D363-46FC-AD6F-B9CE26DD171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B7372-640A-4F15-93DF-10440FA4AE80}">
      <dsp:nvSpPr>
        <dsp:cNvPr id="0" name=""/>
        <dsp:cNvSpPr/>
      </dsp:nvSpPr>
      <dsp:spPr>
        <a:xfrm>
          <a:off x="2658" y="1360912"/>
          <a:ext cx="882997" cy="882997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9A2AE-D9DA-4242-A4B7-C527AA9721A9}">
      <dsp:nvSpPr>
        <dsp:cNvPr id="0" name=""/>
        <dsp:cNvSpPr/>
      </dsp:nvSpPr>
      <dsp:spPr>
        <a:xfrm rot="17700000">
          <a:off x="313787" y="641088"/>
          <a:ext cx="1097664" cy="528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PGY I</a:t>
          </a:r>
          <a:endParaRPr lang="en-US" sz="2700" kern="1200" dirty="0"/>
        </a:p>
      </dsp:txBody>
      <dsp:txXfrm>
        <a:off x="313787" y="641088"/>
        <a:ext cx="1097664" cy="528989"/>
      </dsp:txXfrm>
    </dsp:sp>
    <dsp:sp modelId="{AD91EFBA-0A03-41FC-A6F4-7EB8AF896920}">
      <dsp:nvSpPr>
        <dsp:cNvPr id="0" name=""/>
        <dsp:cNvSpPr/>
      </dsp:nvSpPr>
      <dsp:spPr>
        <a:xfrm>
          <a:off x="952166" y="1573245"/>
          <a:ext cx="458331" cy="458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F3F14-98AA-4F03-AD9E-4F69FC12E630}">
      <dsp:nvSpPr>
        <dsp:cNvPr id="0" name=""/>
        <dsp:cNvSpPr/>
      </dsp:nvSpPr>
      <dsp:spPr>
        <a:xfrm rot="17700000">
          <a:off x="409335" y="2211170"/>
          <a:ext cx="949531" cy="45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Interviewing Skills</a:t>
          </a:r>
          <a:endParaRPr lang="en-US" sz="900" kern="1200" dirty="0"/>
        </a:p>
      </dsp:txBody>
      <dsp:txXfrm>
        <a:off x="409335" y="2211170"/>
        <a:ext cx="949531" cy="457828"/>
      </dsp:txXfrm>
    </dsp:sp>
    <dsp:sp modelId="{85E82D54-0A7D-4363-AA3F-DBA47DF641EC}">
      <dsp:nvSpPr>
        <dsp:cNvPr id="0" name=""/>
        <dsp:cNvSpPr/>
      </dsp:nvSpPr>
      <dsp:spPr>
        <a:xfrm rot="17700000">
          <a:off x="1003798" y="935823"/>
          <a:ext cx="949531" cy="45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59335-CB7E-487C-B087-7EA2AA24D492}">
      <dsp:nvSpPr>
        <dsp:cNvPr id="0" name=""/>
        <dsp:cNvSpPr/>
      </dsp:nvSpPr>
      <dsp:spPr>
        <a:xfrm>
          <a:off x="1476938" y="1573245"/>
          <a:ext cx="458331" cy="458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E884F-8BC1-4F96-9C1F-EFE58FA74A1B}">
      <dsp:nvSpPr>
        <dsp:cNvPr id="0" name=""/>
        <dsp:cNvSpPr/>
      </dsp:nvSpPr>
      <dsp:spPr>
        <a:xfrm rot="17700000">
          <a:off x="934107" y="2211170"/>
          <a:ext cx="949531" cy="45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Supportive </a:t>
          </a:r>
          <a:r>
            <a:rPr lang="en-US" sz="900" kern="1200" dirty="0" smtClean="0"/>
            <a:t>Psychotherapy</a:t>
          </a:r>
          <a:endParaRPr lang="en-US" sz="900" kern="1200" dirty="0"/>
        </a:p>
      </dsp:txBody>
      <dsp:txXfrm>
        <a:off x="934107" y="2211170"/>
        <a:ext cx="949531" cy="457828"/>
      </dsp:txXfrm>
    </dsp:sp>
    <dsp:sp modelId="{A7483140-3172-4BD6-8FF5-70B5EF1FC9A6}">
      <dsp:nvSpPr>
        <dsp:cNvPr id="0" name=""/>
        <dsp:cNvSpPr/>
      </dsp:nvSpPr>
      <dsp:spPr>
        <a:xfrm rot="17700000">
          <a:off x="1528570" y="935823"/>
          <a:ext cx="949531" cy="45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F6FDA-E0CC-437D-9A4C-39B6BEF99352}">
      <dsp:nvSpPr>
        <dsp:cNvPr id="0" name=""/>
        <dsp:cNvSpPr/>
      </dsp:nvSpPr>
      <dsp:spPr>
        <a:xfrm>
          <a:off x="2001780" y="1360912"/>
          <a:ext cx="882997" cy="882997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89586-9069-46D7-81B6-2F777E1E645C}">
      <dsp:nvSpPr>
        <dsp:cNvPr id="0" name=""/>
        <dsp:cNvSpPr/>
      </dsp:nvSpPr>
      <dsp:spPr>
        <a:xfrm rot="17700000">
          <a:off x="2312909" y="641088"/>
          <a:ext cx="1097664" cy="528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PGY II</a:t>
          </a:r>
          <a:endParaRPr lang="en-US" sz="2700" kern="1200" dirty="0"/>
        </a:p>
      </dsp:txBody>
      <dsp:txXfrm>
        <a:off x="2312909" y="641088"/>
        <a:ext cx="1097664" cy="528989"/>
      </dsp:txXfrm>
    </dsp:sp>
    <dsp:sp modelId="{D7A80968-48F9-4CD1-A63C-EE404E89F11B}">
      <dsp:nvSpPr>
        <dsp:cNvPr id="0" name=""/>
        <dsp:cNvSpPr/>
      </dsp:nvSpPr>
      <dsp:spPr>
        <a:xfrm>
          <a:off x="2951288" y="1573245"/>
          <a:ext cx="458331" cy="458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8ADE2-BB34-4991-AFE4-326B3AEC8180}">
      <dsp:nvSpPr>
        <dsp:cNvPr id="0" name=""/>
        <dsp:cNvSpPr/>
      </dsp:nvSpPr>
      <dsp:spPr>
        <a:xfrm rot="17700000">
          <a:off x="2408457" y="2211170"/>
          <a:ext cx="949531" cy="45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Cognitive Behavioral</a:t>
          </a:r>
          <a:endParaRPr lang="en-US" sz="900" kern="1200" dirty="0"/>
        </a:p>
      </dsp:txBody>
      <dsp:txXfrm>
        <a:off x="2408457" y="2211170"/>
        <a:ext cx="949531" cy="457828"/>
      </dsp:txXfrm>
    </dsp:sp>
    <dsp:sp modelId="{D9059D83-6EC4-4B84-B746-290EC2405A2E}">
      <dsp:nvSpPr>
        <dsp:cNvPr id="0" name=""/>
        <dsp:cNvSpPr/>
      </dsp:nvSpPr>
      <dsp:spPr>
        <a:xfrm rot="17700000">
          <a:off x="3002920" y="935823"/>
          <a:ext cx="949531" cy="45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ED4569-8309-446E-A37F-083B845452F6}">
      <dsp:nvSpPr>
        <dsp:cNvPr id="0" name=""/>
        <dsp:cNvSpPr/>
      </dsp:nvSpPr>
      <dsp:spPr>
        <a:xfrm>
          <a:off x="3476060" y="1573245"/>
          <a:ext cx="458331" cy="458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8988F-9F7F-4707-8BAE-B7D3FC6E2C8C}">
      <dsp:nvSpPr>
        <dsp:cNvPr id="0" name=""/>
        <dsp:cNvSpPr/>
      </dsp:nvSpPr>
      <dsp:spPr>
        <a:xfrm rot="17700000">
          <a:off x="2933229" y="2211170"/>
          <a:ext cx="949531" cy="45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Psychodynamic</a:t>
          </a:r>
          <a:endParaRPr lang="en-US" sz="900" kern="1200" dirty="0"/>
        </a:p>
      </dsp:txBody>
      <dsp:txXfrm>
        <a:off x="2933229" y="2211170"/>
        <a:ext cx="949531" cy="457828"/>
      </dsp:txXfrm>
    </dsp:sp>
    <dsp:sp modelId="{4BF9875A-1B29-4844-822D-76E420A75F98}">
      <dsp:nvSpPr>
        <dsp:cNvPr id="0" name=""/>
        <dsp:cNvSpPr/>
      </dsp:nvSpPr>
      <dsp:spPr>
        <a:xfrm rot="17700000">
          <a:off x="3527692" y="935823"/>
          <a:ext cx="949531" cy="45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6E5EC-558D-4014-9332-204F53469F52}">
      <dsp:nvSpPr>
        <dsp:cNvPr id="0" name=""/>
        <dsp:cNvSpPr/>
      </dsp:nvSpPr>
      <dsp:spPr>
        <a:xfrm>
          <a:off x="4000832" y="1573245"/>
          <a:ext cx="458331" cy="458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FB798-8BD1-4082-B242-2707338F1C6A}">
      <dsp:nvSpPr>
        <dsp:cNvPr id="0" name=""/>
        <dsp:cNvSpPr/>
      </dsp:nvSpPr>
      <dsp:spPr>
        <a:xfrm rot="17700000">
          <a:off x="3458000" y="2211170"/>
          <a:ext cx="949531" cy="45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Group/Family</a:t>
          </a:r>
          <a:endParaRPr lang="en-US" sz="900" kern="1200" dirty="0"/>
        </a:p>
      </dsp:txBody>
      <dsp:txXfrm>
        <a:off x="3458000" y="2211170"/>
        <a:ext cx="949531" cy="457828"/>
      </dsp:txXfrm>
    </dsp:sp>
    <dsp:sp modelId="{A949631B-892A-4E81-BF4D-E87D6DA3D6FD}">
      <dsp:nvSpPr>
        <dsp:cNvPr id="0" name=""/>
        <dsp:cNvSpPr/>
      </dsp:nvSpPr>
      <dsp:spPr>
        <a:xfrm rot="17700000">
          <a:off x="4052463" y="935823"/>
          <a:ext cx="949531" cy="45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A5AC2-487C-4AA4-B086-AF9F209D1BB1}">
      <dsp:nvSpPr>
        <dsp:cNvPr id="0" name=""/>
        <dsp:cNvSpPr/>
      </dsp:nvSpPr>
      <dsp:spPr>
        <a:xfrm>
          <a:off x="4525674" y="1360912"/>
          <a:ext cx="882997" cy="882997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C9404-8FFB-4FE7-99AF-AE2BCDB3D017}">
      <dsp:nvSpPr>
        <dsp:cNvPr id="0" name=""/>
        <dsp:cNvSpPr/>
      </dsp:nvSpPr>
      <dsp:spPr>
        <a:xfrm rot="17700000">
          <a:off x="4836802" y="641088"/>
          <a:ext cx="1097664" cy="528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PGY III</a:t>
          </a:r>
          <a:endParaRPr lang="en-US" sz="2700" kern="1200" dirty="0"/>
        </a:p>
      </dsp:txBody>
      <dsp:txXfrm>
        <a:off x="4836802" y="641088"/>
        <a:ext cx="1097664" cy="528989"/>
      </dsp:txXfrm>
    </dsp:sp>
    <dsp:sp modelId="{EB5F2BC2-ED8C-44D2-8E38-B3E449960E66}">
      <dsp:nvSpPr>
        <dsp:cNvPr id="0" name=""/>
        <dsp:cNvSpPr/>
      </dsp:nvSpPr>
      <dsp:spPr>
        <a:xfrm>
          <a:off x="5475182" y="1573245"/>
          <a:ext cx="458331" cy="458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5A79F-5E30-4A94-BBDE-4B2A7DFF4441}">
      <dsp:nvSpPr>
        <dsp:cNvPr id="0" name=""/>
        <dsp:cNvSpPr/>
      </dsp:nvSpPr>
      <dsp:spPr>
        <a:xfrm rot="17700000">
          <a:off x="4932351" y="2211170"/>
          <a:ext cx="949531" cy="45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Advanced Psychopathology Course</a:t>
          </a:r>
          <a:endParaRPr lang="en-US" sz="900" kern="1200" dirty="0"/>
        </a:p>
      </dsp:txBody>
      <dsp:txXfrm>
        <a:off x="4932351" y="2211170"/>
        <a:ext cx="949531" cy="457828"/>
      </dsp:txXfrm>
    </dsp:sp>
    <dsp:sp modelId="{90280717-0164-4BAF-99E4-24960BE98A10}">
      <dsp:nvSpPr>
        <dsp:cNvPr id="0" name=""/>
        <dsp:cNvSpPr/>
      </dsp:nvSpPr>
      <dsp:spPr>
        <a:xfrm rot="17700000">
          <a:off x="5526814" y="935823"/>
          <a:ext cx="949531" cy="45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45A2B-1927-495F-922B-3BA764B652BF}">
      <dsp:nvSpPr>
        <dsp:cNvPr id="0" name=""/>
        <dsp:cNvSpPr/>
      </dsp:nvSpPr>
      <dsp:spPr>
        <a:xfrm>
          <a:off x="6000024" y="1360912"/>
          <a:ext cx="882997" cy="882997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851AE-DEFC-4DD6-BE03-3D3D08145B4C}">
      <dsp:nvSpPr>
        <dsp:cNvPr id="0" name=""/>
        <dsp:cNvSpPr/>
      </dsp:nvSpPr>
      <dsp:spPr>
        <a:xfrm rot="17700000">
          <a:off x="6311153" y="641088"/>
          <a:ext cx="1097664" cy="528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PGY IV</a:t>
          </a:r>
          <a:endParaRPr lang="en-US" sz="2700" kern="1200" dirty="0"/>
        </a:p>
      </dsp:txBody>
      <dsp:txXfrm>
        <a:off x="6311153" y="641088"/>
        <a:ext cx="1097664" cy="528989"/>
      </dsp:txXfrm>
    </dsp:sp>
    <dsp:sp modelId="{2D6D3A53-E6F7-447D-83E7-2188C45BA5D8}">
      <dsp:nvSpPr>
        <dsp:cNvPr id="0" name=""/>
        <dsp:cNvSpPr/>
      </dsp:nvSpPr>
      <dsp:spPr>
        <a:xfrm>
          <a:off x="6949532" y="1573245"/>
          <a:ext cx="458331" cy="4583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BF4A7-D6BA-403D-9CC8-C1889F66D65E}">
      <dsp:nvSpPr>
        <dsp:cNvPr id="0" name=""/>
        <dsp:cNvSpPr/>
      </dsp:nvSpPr>
      <dsp:spPr>
        <a:xfrm rot="17700000">
          <a:off x="6406701" y="2211170"/>
          <a:ext cx="949531" cy="45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860" bIns="0" numCol="1" spcCol="1270" anchor="ctr" anchorCtr="0">
          <a:noAutofit/>
        </a:bodyPr>
        <a:lstStyle/>
        <a:p>
          <a:pPr lvl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Board Review</a:t>
          </a:r>
          <a:endParaRPr lang="en-US" sz="900" kern="1200" dirty="0"/>
        </a:p>
      </dsp:txBody>
      <dsp:txXfrm>
        <a:off x="6406701" y="2211170"/>
        <a:ext cx="949531" cy="457828"/>
      </dsp:txXfrm>
    </dsp:sp>
    <dsp:sp modelId="{417758AB-1021-473F-A2ED-057770CB750C}">
      <dsp:nvSpPr>
        <dsp:cNvPr id="0" name=""/>
        <dsp:cNvSpPr/>
      </dsp:nvSpPr>
      <dsp:spPr>
        <a:xfrm rot="17700000">
          <a:off x="7001164" y="935823"/>
          <a:ext cx="949531" cy="457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8B05A-29AD-49F0-A451-85E8347ACE0B}">
      <dsp:nvSpPr>
        <dsp:cNvPr id="0" name=""/>
        <dsp:cNvSpPr/>
      </dsp:nvSpPr>
      <dsp:spPr>
        <a:xfrm>
          <a:off x="3122" y="321888"/>
          <a:ext cx="654931" cy="6549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4C038-71E3-448B-9F95-6CCB1041DC88}">
      <dsp:nvSpPr>
        <dsp:cNvPr id="0" name=""/>
        <dsp:cNvSpPr/>
      </dsp:nvSpPr>
      <dsp:spPr>
        <a:xfrm>
          <a:off x="68615" y="387381"/>
          <a:ext cx="523945" cy="523945"/>
        </a:xfrm>
        <a:prstGeom prst="pie">
          <a:avLst>
            <a:gd name="adj1" fmla="val 135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C89BA-DCBF-42F3-ACF8-0A2A58F5A554}">
      <dsp:nvSpPr>
        <dsp:cNvPr id="0" name=""/>
        <dsp:cNvSpPr/>
      </dsp:nvSpPr>
      <dsp:spPr>
        <a:xfrm rot="16200000">
          <a:off x="-750049" y="1795484"/>
          <a:ext cx="1899301" cy="39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Skills Practices with Inpatients</a:t>
          </a:r>
          <a:endParaRPr lang="en-US" sz="1400" kern="1200" dirty="0"/>
        </a:p>
      </dsp:txBody>
      <dsp:txXfrm>
        <a:off x="-750049" y="1795484"/>
        <a:ext cx="1899301" cy="392959"/>
      </dsp:txXfrm>
    </dsp:sp>
    <dsp:sp modelId="{E2731230-FBA4-43D8-BA89-3F5AC59BE1FF}">
      <dsp:nvSpPr>
        <dsp:cNvPr id="0" name=""/>
        <dsp:cNvSpPr/>
      </dsp:nvSpPr>
      <dsp:spPr>
        <a:xfrm>
          <a:off x="461574" y="321888"/>
          <a:ext cx="1309863" cy="2619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PGY I</a:t>
          </a:r>
          <a:endParaRPr lang="en-US" sz="1400" kern="1200" dirty="0"/>
        </a:p>
      </dsp:txBody>
      <dsp:txXfrm>
        <a:off x="461574" y="321888"/>
        <a:ext cx="1309863" cy="2619726"/>
      </dsp:txXfrm>
    </dsp:sp>
    <dsp:sp modelId="{F9335018-5B78-4A92-9480-DAD76EF50ED4}">
      <dsp:nvSpPr>
        <dsp:cNvPr id="0" name=""/>
        <dsp:cNvSpPr/>
      </dsp:nvSpPr>
      <dsp:spPr>
        <a:xfrm>
          <a:off x="2040502" y="321888"/>
          <a:ext cx="654931" cy="6549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F067A-471E-4979-83DA-76B3CCFDDC56}">
      <dsp:nvSpPr>
        <dsp:cNvPr id="0" name=""/>
        <dsp:cNvSpPr/>
      </dsp:nvSpPr>
      <dsp:spPr>
        <a:xfrm>
          <a:off x="2105995" y="387381"/>
          <a:ext cx="523945" cy="523945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E5BE7-7997-4834-8FE8-E6FE0870721A}">
      <dsp:nvSpPr>
        <dsp:cNvPr id="0" name=""/>
        <dsp:cNvSpPr/>
      </dsp:nvSpPr>
      <dsp:spPr>
        <a:xfrm rot="16200000">
          <a:off x="1287330" y="1795484"/>
          <a:ext cx="1899301" cy="39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Supportive Psychotherapy Clinic </a:t>
          </a:r>
          <a:endParaRPr lang="en-US" sz="1400" kern="1200" dirty="0"/>
        </a:p>
      </dsp:txBody>
      <dsp:txXfrm>
        <a:off x="1287330" y="1795484"/>
        <a:ext cx="1899301" cy="392959"/>
      </dsp:txXfrm>
    </dsp:sp>
    <dsp:sp modelId="{330756AC-01FC-4DF4-813A-5E3EBD7C67A4}">
      <dsp:nvSpPr>
        <dsp:cNvPr id="0" name=""/>
        <dsp:cNvSpPr/>
      </dsp:nvSpPr>
      <dsp:spPr>
        <a:xfrm>
          <a:off x="2498954" y="321888"/>
          <a:ext cx="1309863" cy="2619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PGY II</a:t>
          </a:r>
          <a:endParaRPr lang="en-US" sz="1400" kern="1200" dirty="0"/>
        </a:p>
      </dsp:txBody>
      <dsp:txXfrm>
        <a:off x="2498954" y="321888"/>
        <a:ext cx="1309863" cy="2619726"/>
      </dsp:txXfrm>
    </dsp:sp>
    <dsp:sp modelId="{1BAE304D-0179-4699-81D2-5C57B0C2991A}">
      <dsp:nvSpPr>
        <dsp:cNvPr id="0" name=""/>
        <dsp:cNvSpPr/>
      </dsp:nvSpPr>
      <dsp:spPr>
        <a:xfrm>
          <a:off x="4077882" y="321888"/>
          <a:ext cx="654931" cy="6549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25BC8-9BB1-4DDF-A7FF-BE7B291D8929}">
      <dsp:nvSpPr>
        <dsp:cNvPr id="0" name=""/>
        <dsp:cNvSpPr/>
      </dsp:nvSpPr>
      <dsp:spPr>
        <a:xfrm>
          <a:off x="4143375" y="387381"/>
          <a:ext cx="523945" cy="523945"/>
        </a:xfrm>
        <a:prstGeom prst="pie">
          <a:avLst>
            <a:gd name="adj1" fmla="val 81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AEBE0-65A5-4330-B925-A7EBD42CDD45}">
      <dsp:nvSpPr>
        <dsp:cNvPr id="0" name=""/>
        <dsp:cNvSpPr/>
      </dsp:nvSpPr>
      <dsp:spPr>
        <a:xfrm rot="16200000">
          <a:off x="3324710" y="1795484"/>
          <a:ext cx="1899301" cy="39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Cognitive Behavioral and Psychodynamic </a:t>
          </a:r>
          <a:endParaRPr lang="en-US" sz="1400" kern="1200" dirty="0"/>
        </a:p>
      </dsp:txBody>
      <dsp:txXfrm>
        <a:off x="3324710" y="1795484"/>
        <a:ext cx="1899301" cy="392959"/>
      </dsp:txXfrm>
    </dsp:sp>
    <dsp:sp modelId="{F5A8B36F-E5E0-445E-B137-34C60E297CBA}">
      <dsp:nvSpPr>
        <dsp:cNvPr id="0" name=""/>
        <dsp:cNvSpPr/>
      </dsp:nvSpPr>
      <dsp:spPr>
        <a:xfrm>
          <a:off x="4536334" y="321888"/>
          <a:ext cx="1309863" cy="2619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PGY III</a:t>
          </a:r>
          <a:endParaRPr lang="en-US" sz="1400" kern="1200" dirty="0"/>
        </a:p>
      </dsp:txBody>
      <dsp:txXfrm>
        <a:off x="4536334" y="321888"/>
        <a:ext cx="1309863" cy="2619726"/>
      </dsp:txXfrm>
    </dsp:sp>
    <dsp:sp modelId="{4C14C1A2-3838-4CA9-A9E7-E293FD5A9489}">
      <dsp:nvSpPr>
        <dsp:cNvPr id="0" name=""/>
        <dsp:cNvSpPr/>
      </dsp:nvSpPr>
      <dsp:spPr>
        <a:xfrm>
          <a:off x="6115262" y="321888"/>
          <a:ext cx="654931" cy="654931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2581F-A1E7-4194-8D15-8C31DB2A1F4D}">
      <dsp:nvSpPr>
        <dsp:cNvPr id="0" name=""/>
        <dsp:cNvSpPr/>
      </dsp:nvSpPr>
      <dsp:spPr>
        <a:xfrm>
          <a:off x="6180755" y="387381"/>
          <a:ext cx="523945" cy="52394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1DA58-387C-493F-9E7E-AFA694D2909F}">
      <dsp:nvSpPr>
        <dsp:cNvPr id="0" name=""/>
        <dsp:cNvSpPr/>
      </dsp:nvSpPr>
      <dsp:spPr>
        <a:xfrm rot="16200000">
          <a:off x="5362090" y="1795484"/>
          <a:ext cx="1899301" cy="39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Cognitive Behavioral and Psychodynamic</a:t>
          </a:r>
          <a:endParaRPr lang="en-US" sz="1400" kern="1200" dirty="0"/>
        </a:p>
      </dsp:txBody>
      <dsp:txXfrm>
        <a:off x="5362090" y="1795484"/>
        <a:ext cx="1899301" cy="392959"/>
      </dsp:txXfrm>
    </dsp:sp>
    <dsp:sp modelId="{BEE15287-565A-4BA4-A37F-F2BD15138A12}">
      <dsp:nvSpPr>
        <dsp:cNvPr id="0" name=""/>
        <dsp:cNvSpPr/>
      </dsp:nvSpPr>
      <dsp:spPr>
        <a:xfrm>
          <a:off x="6573714" y="321888"/>
          <a:ext cx="1309863" cy="2619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PGY-IV</a:t>
          </a:r>
          <a:endParaRPr lang="en-US" sz="1400" kern="1200" dirty="0"/>
        </a:p>
      </dsp:txBody>
      <dsp:txXfrm>
        <a:off x="6573714" y="321888"/>
        <a:ext cx="1309863" cy="26197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01A4A-8FF9-4903-BC0C-EF8E8E772BA1}">
      <dsp:nvSpPr>
        <dsp:cNvPr id="0" name=""/>
        <dsp:cNvSpPr/>
      </dsp:nvSpPr>
      <dsp:spPr>
        <a:xfrm>
          <a:off x="1466941" y="0"/>
          <a:ext cx="4064000" cy="4064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EF89E-347E-4078-9FF5-9F9DADCE2B99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Inter-professional Case Conference Series (Present PGY III, attend PGY I – IV)</a:t>
          </a:r>
          <a:endParaRPr lang="en-US" sz="1400" kern="1200" dirty="0"/>
        </a:p>
      </dsp:txBody>
      <dsp:txXfrm>
        <a:off x="1479451" y="463451"/>
        <a:ext cx="1430218" cy="1430218"/>
      </dsp:txXfrm>
    </dsp:sp>
    <dsp:sp modelId="{CE8FCC91-FD83-4674-8646-F602E26C5EF1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Group Therapy Co-Leadership</a:t>
          </a:r>
          <a:endParaRPr lang="en-US" sz="1400" kern="1200" dirty="0"/>
        </a:p>
      </dsp:txBody>
      <dsp:txXfrm>
        <a:off x="3186331" y="463451"/>
        <a:ext cx="1430218" cy="1430218"/>
      </dsp:txXfrm>
    </dsp:sp>
    <dsp:sp modelId="{63517093-F70C-45AC-9E1A-707802E7895E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Child Psychotherapy at Center for Advancement of Youth</a:t>
          </a:r>
          <a:endParaRPr lang="en-US" sz="1400" kern="1200" dirty="0"/>
        </a:p>
      </dsp:txBody>
      <dsp:txXfrm>
        <a:off x="1479451" y="2170331"/>
        <a:ext cx="1430218" cy="1430218"/>
      </dsp:txXfrm>
    </dsp:sp>
    <dsp:sp modelId="{5DF574CE-D363-46FC-AD6F-B9CE26DD1718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Program in Psychotherapy Media Club</a:t>
          </a:r>
          <a:endParaRPr lang="en-US" sz="1400" kern="1200" dirty="0"/>
        </a:p>
      </dsp:txBody>
      <dsp:txXfrm>
        <a:off x="3186331" y="2170331"/>
        <a:ext cx="1430218" cy="143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B364134-C985-074A-AE2E-98B41C844AC7}" type="datetime1">
              <a:rPr lang="en-US"/>
              <a:pPr>
                <a:defRPr/>
              </a:pPr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CE87559-8BB3-264D-8A9F-9BB646A4B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84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mc_2014_choice_t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295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908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7AFF6-09CC-D341-B7C8-54400FEE2468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2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B1E9E-409B-6F46-93BC-FF13FE419629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5ECF8-2188-9246-A63F-EF0F01564ABB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5ECF8-2188-9246-A63F-EF0F01564ABB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90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5ECF8-2188-9246-A63F-EF0F01564ABB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534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AA28-F1C4-6540-83CC-206154EF1F03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CFFEE-7ECF-1148-8CFC-DF5B37B82846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CFFEE-7ECF-1148-8CFC-DF5B37B82846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99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CFFEE-7ECF-1148-8CFC-DF5B37B82846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7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mc_2014_choice_tm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7800" y="838200"/>
            <a:ext cx="7086600" cy="1524000"/>
          </a:xfrm>
        </p:spPr>
        <p:txBody>
          <a:bodyPr/>
          <a:lstStyle>
            <a:lvl1pPr algn="l">
              <a:defRPr b="1">
                <a:solidFill>
                  <a:srgbClr val="1D487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667000"/>
            <a:ext cx="5836024" cy="7620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1D487C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1C41-26AE-6643-8178-70E7984012E8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EAAC-CF13-EF43-B5C8-587C0BA1B27E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EAAC-CF13-EF43-B5C8-587C0BA1B27E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2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EAAC-CF13-EF43-B5C8-587C0BA1B27E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26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1735-99CA-3148-8EDD-A32F8383F928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7AFF6-09CC-D341-B7C8-54400FEE2468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7AFF6-09CC-D341-B7C8-54400FEE2468}" type="slidenum">
              <a:rPr lang="en-US"/>
              <a:pPr>
                <a:defRPr/>
              </a:pPr>
              <a:t>‹#›</a:t>
            </a:fld>
            <a:endParaRPr lang="en-US" sz="1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54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mc_2014_choice_tm6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00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9B49AE8-6281-1C4E-8131-F53E6D61BF5F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6" r:id="rId5"/>
    <p:sldLayoutId id="2147483741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173038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919163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196975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4859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mmc_2014_choice_tm5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00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A751EA8-9BE3-9F44-9061-955518B7C429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42" r:id="rId3"/>
    <p:sldLayoutId id="2147483743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Geneva" charset="-128"/>
          <a:cs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173038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196975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4859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mc_2014_choice_tm3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00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3B823FA-E23A-9045-A26F-7A85E7954C7D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7" r:id="rId3"/>
    <p:sldLayoutId id="2147483740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173038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196975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4859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mc_2014_choice_tm4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00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smtClean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6546474-DE79-0443-AFF7-49E200F6A9A2}" type="slidenum">
              <a:rPr lang="en-US" smtClean="0"/>
              <a:pPr>
                <a:defRPr/>
              </a:pPr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8" r:id="rId3"/>
    <p:sldLayoutId id="2147483739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rebuchet MS" charset="0"/>
          <a:ea typeface="Geneva" charset="-128"/>
          <a:cs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Geneva" charset="-128"/>
          <a:cs typeface="Geneva" charset="-128"/>
        </a:defRPr>
      </a:lvl1pPr>
      <a:lvl2pPr marL="571500" indent="-173038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ヒラギノ角ゴ Pro W3" charset="-128"/>
          <a:cs typeface="ヒラギノ角ゴ Pro W3" charset="0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bg1"/>
          </a:solidFill>
          <a:latin typeface="+mn-lt"/>
          <a:ea typeface="ヒラギノ角ゴ Pro W3" charset="-128"/>
          <a:cs typeface="ヒラギノ角ゴ Pro W3" charset="0"/>
        </a:defRPr>
      </a:lvl3pPr>
      <a:lvl4pPr marL="1196975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  <a:ea typeface="ヒラギノ角ゴ Pro W3" charset="-128"/>
          <a:cs typeface="ヒラギノ角ゴ Pro W3" charset="0"/>
        </a:defRPr>
      </a:lvl4pPr>
      <a:lvl5pPr marL="14859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University of Mississippi Medical Center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Psychiatry Residency Training Program </a:t>
            </a:r>
            <a:r>
              <a:rPr lang="en-US" dirty="0" err="1" smtClean="0"/>
              <a:t>Program</a:t>
            </a:r>
            <a:r>
              <a:rPr lang="en-US" dirty="0" smtClean="0"/>
              <a:t> </a:t>
            </a:r>
            <a:r>
              <a:rPr lang="en-US" dirty="0" smtClean="0"/>
              <a:t>in Psychotherapy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4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Classroom-based learning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07499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855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Practicum Based Learning (Psychotherapy Training Clinic)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424308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713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Activities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09392" y="18262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3375692"/>
      </p:ext>
    </p:extLst>
  </p:cSld>
  <p:clrMapOvr>
    <a:masterClrMapping/>
  </p:clrMapOvr>
</p:sld>
</file>

<file path=ppt/theme/theme1.xml><?xml version="1.0" encoding="utf-8"?>
<a:theme xmlns:a="http://schemas.openxmlformats.org/drawingml/2006/main" name="UMMC2014_full_blank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MMC 2014 Uback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MMC 2014 blue top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UMMC 2014 blueback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UMMC2016_full_tm</Template>
  <TotalTime>6</TotalTime>
  <Words>98</Words>
  <Application>Microsoft Office PowerPoint</Application>
  <PresentationFormat>On-screen Show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Calibri</vt:lpstr>
      <vt:lpstr>Geneva</vt:lpstr>
      <vt:lpstr>Times</vt:lpstr>
      <vt:lpstr>Trebuchet MS</vt:lpstr>
      <vt:lpstr>Wingdings</vt:lpstr>
      <vt:lpstr>ヒラギノ角ゴ Pro W3</vt:lpstr>
      <vt:lpstr>UMMC2014_full_blanks</vt:lpstr>
      <vt:lpstr>UMMC 2014 Uback</vt:lpstr>
      <vt:lpstr>UMMC 2014 blue top</vt:lpstr>
      <vt:lpstr>UMMC 2014 blueback</vt:lpstr>
      <vt:lpstr>University of Mississippi Medical Center</vt:lpstr>
      <vt:lpstr>Classroom-based learning</vt:lpstr>
      <vt:lpstr>Practicum Based Learning (Psychotherapy Training Clinic)</vt:lpstr>
      <vt:lpstr>Supplemental Activities</vt:lpstr>
    </vt:vector>
  </TitlesOfParts>
  <Company>University of Mississippi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Schumacher</dc:creator>
  <cp:lastModifiedBy>Julie Schumacher</cp:lastModifiedBy>
  <cp:revision>3</cp:revision>
  <dcterms:created xsi:type="dcterms:W3CDTF">2020-09-10T14:57:35Z</dcterms:created>
  <dcterms:modified xsi:type="dcterms:W3CDTF">2020-09-23T17:57:04Z</dcterms:modified>
</cp:coreProperties>
</file>